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6858000" cx="12192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Raleway SemiBold"/>
      <p:regular r:id="rId40"/>
      <p:bold r:id="rId41"/>
      <p:italic r:id="rId42"/>
      <p:boldItalic r:id="rId43"/>
    </p:embeddedFont>
    <p:embeddedFont>
      <p:font typeface="Raleway Light"/>
      <p:regular r:id="rId44"/>
      <p:bold r:id="rId45"/>
      <p:italic r:id="rId46"/>
      <p:boldItalic r:id="rId47"/>
    </p:embeddedFont>
    <p:embeddedFont>
      <p:font typeface="Raleway Black"/>
      <p:bold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28CD7F-23B5-4C32-AA77-36E6CB00FFD8}">
  <a:tblStyle styleId="{1328CD7F-23B5-4C32-AA77-36E6CB00FF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SemiBold-regular.fntdata"/><Relationship Id="rId42" Type="http://schemas.openxmlformats.org/officeDocument/2006/relationships/font" Target="fonts/RalewaySemiBold-italic.fntdata"/><Relationship Id="rId41" Type="http://schemas.openxmlformats.org/officeDocument/2006/relationships/font" Target="fonts/RalewaySemiBold-bold.fntdata"/><Relationship Id="rId44" Type="http://schemas.openxmlformats.org/officeDocument/2006/relationships/font" Target="fonts/RalewayLight-regular.fntdata"/><Relationship Id="rId43" Type="http://schemas.openxmlformats.org/officeDocument/2006/relationships/font" Target="fonts/RalewaySemiBold-boldItalic.fntdata"/><Relationship Id="rId46" Type="http://schemas.openxmlformats.org/officeDocument/2006/relationships/font" Target="fonts/RalewayLight-italic.fntdata"/><Relationship Id="rId45" Type="http://schemas.openxmlformats.org/officeDocument/2006/relationships/font" Target="fonts/Raleway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alewayBlack-bold.fntdata"/><Relationship Id="rId47" Type="http://schemas.openxmlformats.org/officeDocument/2006/relationships/font" Target="fonts/RalewayLight-boldItalic.fntdata"/><Relationship Id="rId49" Type="http://schemas.openxmlformats.org/officeDocument/2006/relationships/font" Target="fonts/RalewayBlack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Raleway-bold.fntdata"/><Relationship Id="rId36" Type="http://schemas.openxmlformats.org/officeDocument/2006/relationships/font" Target="fonts/Raleway-regular.fntdata"/><Relationship Id="rId39" Type="http://schemas.openxmlformats.org/officeDocument/2006/relationships/font" Target="fonts/Raleway-boldItalic.fntdata"/><Relationship Id="rId38" Type="http://schemas.openxmlformats.org/officeDocument/2006/relationships/font" Target="fonts/Raleway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hr-H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7e57fbb9b3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7e57fbb9b3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27e57fbb9b3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7e787c69c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7e787c69c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27e787c69cf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7ebb5581e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7ebb5581e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27ebb5581e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7ebb5581e2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7ebb5581e2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27ebb5581e2_2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7ebb5581e2_2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7ebb5581e2_2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27ebb5581e2_2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e7a5b0ccb6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e7a5b0ccb6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1e7a5b0ccb6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7e787c69cf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7e787c69cf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27e787c69cf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7e787c69cf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7e787c69cf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27e787c69cf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7ebb5581e2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7ebb5581e2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27ebb5581e2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7ebb5581e2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7ebb5581e2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27ebb5581e2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e7a5b0ccb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e7a5b0ccb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1e7a5b0ccb6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7ebb5581e2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7ebb5581e2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27ebb5581e2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7ebb5581e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7ebb5581e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27ebb5581e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7ebb5581e2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7ebb5581e2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g27ebb5581e2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e7a5b0ccb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e7a5b0ccb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1e7a5b0ccb6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7e787c69cf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7e787c69cf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27e787c69cf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7ebb5581e2_2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7ebb5581e2_2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27ebb5581e2_2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7e57fbb9b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7e57fbb9b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27e57fbb9b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7e57fbb9b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7e57fbb9b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27e57fbb9b3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e7a5b0ccb6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e7a5b0ccb6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1e7a5b0ccb6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7e57fbb9b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7e57fbb9b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27e57fbb9b3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7e57fbb9b3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7e57fbb9b3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27e57fbb9b3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7e57fbb9b3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7e57fbb9b3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27e57fbb9b3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7e57fbb9b3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7e57fbb9b3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27e57fbb9b3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10.jpg"/><Relationship Id="rId6" Type="http://schemas.openxmlformats.org/officeDocument/2006/relationships/image" Target="../media/image5.jpg"/><Relationship Id="rId7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402413" y="2468880"/>
            <a:ext cx="5404104" cy="23876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 Black"/>
              <a:buNone/>
              <a:defRPr b="0" i="0" sz="3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402412" y="4856480"/>
            <a:ext cx="5404104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8F1E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4047065" y="6427081"/>
            <a:ext cx="4114800" cy="293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44715" y="1314216"/>
            <a:ext cx="2502570" cy="36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CSB">
  <p:cSld name="Success Story CSB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/>
          <p:nvPr>
            <p:ph idx="2" type="pic"/>
          </p:nvPr>
        </p:nvSpPr>
        <p:spPr>
          <a:xfrm>
            <a:off x="5153025" y="1369572"/>
            <a:ext cx="1885950" cy="65638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2"/>
          <p:cNvSpPr txBox="1"/>
          <p:nvPr/>
        </p:nvSpPr>
        <p:spPr>
          <a:xfrm>
            <a:off x="618066" y="2176597"/>
            <a:ext cx="33832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Raleway"/>
              <a:buNone/>
            </a:pPr>
            <a:r>
              <a:rPr b="1" lang="hr-HR" sz="1400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Challenge</a:t>
            </a:r>
            <a:endParaRPr b="1" sz="1400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8" name="Google Shape;78;p12"/>
          <p:cNvCxnSpPr/>
          <p:nvPr/>
        </p:nvCxnSpPr>
        <p:spPr>
          <a:xfrm rot="10800000">
            <a:off x="703355" y="2542357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" name="Google Shape;79;p12"/>
          <p:cNvSpPr txBox="1"/>
          <p:nvPr/>
        </p:nvSpPr>
        <p:spPr>
          <a:xfrm>
            <a:off x="4412826" y="2176597"/>
            <a:ext cx="33832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Raleway"/>
              <a:buNone/>
            </a:pPr>
            <a:r>
              <a:rPr b="1" lang="hr-HR" sz="1400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Solution</a:t>
            </a:r>
            <a:endParaRPr b="1" sz="1400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0" name="Google Shape;80;p12"/>
          <p:cNvCxnSpPr/>
          <p:nvPr/>
        </p:nvCxnSpPr>
        <p:spPr>
          <a:xfrm rot="10800000">
            <a:off x="4500558" y="2542357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" name="Google Shape;81;p12"/>
          <p:cNvSpPr txBox="1"/>
          <p:nvPr/>
        </p:nvSpPr>
        <p:spPr>
          <a:xfrm>
            <a:off x="8207585" y="2176597"/>
            <a:ext cx="33832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Raleway"/>
              <a:buNone/>
            </a:pPr>
            <a:r>
              <a:rPr b="1" lang="hr-HR" sz="1400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Benefits</a:t>
            </a:r>
            <a:endParaRPr b="1" sz="1400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2" name="Google Shape;82;p12"/>
          <p:cNvCxnSpPr/>
          <p:nvPr/>
        </p:nvCxnSpPr>
        <p:spPr>
          <a:xfrm rot="10800000">
            <a:off x="8294004" y="2542357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618066" y="2667823"/>
            <a:ext cx="3383280" cy="2456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3" type="body"/>
          </p:nvPr>
        </p:nvSpPr>
        <p:spPr>
          <a:xfrm>
            <a:off x="4404360" y="2667823"/>
            <a:ext cx="3383280" cy="2456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4" type="body"/>
          </p:nvPr>
        </p:nvSpPr>
        <p:spPr>
          <a:xfrm>
            <a:off x="8207585" y="2667823"/>
            <a:ext cx="3383280" cy="2456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5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1p">
  <p:cSld name="Intro 1p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>
            <p:ph idx="2" type="pic"/>
          </p:nvPr>
        </p:nvSpPr>
        <p:spPr>
          <a:xfrm>
            <a:off x="2737678" y="2353121"/>
            <a:ext cx="1296000" cy="129600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2015444" y="3850790"/>
            <a:ext cx="2762205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2917140" y="4292757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935790" y="1888622"/>
            <a:ext cx="4642288" cy="4007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4" type="body"/>
          </p:nvPr>
        </p:nvSpPr>
        <p:spPr>
          <a:xfrm>
            <a:off x="2599071" y="4372439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5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2p">
  <p:cSld name="Intro 2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>
            <p:ph idx="2" type="pic"/>
          </p:nvPr>
        </p:nvSpPr>
        <p:spPr>
          <a:xfrm>
            <a:off x="1822728" y="2438579"/>
            <a:ext cx="1296000" cy="129600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100494" y="3936248"/>
            <a:ext cx="2762205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9" name="Google Shape;99;p14"/>
          <p:cNvCxnSpPr/>
          <p:nvPr/>
        </p:nvCxnSpPr>
        <p:spPr>
          <a:xfrm>
            <a:off x="2002190" y="4378215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14"/>
          <p:cNvSpPr txBox="1"/>
          <p:nvPr>
            <p:ph idx="3" type="body"/>
          </p:nvPr>
        </p:nvSpPr>
        <p:spPr>
          <a:xfrm>
            <a:off x="1684121" y="4457897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/>
          <p:cNvSpPr/>
          <p:nvPr>
            <p:ph idx="4" type="pic"/>
          </p:nvPr>
        </p:nvSpPr>
        <p:spPr>
          <a:xfrm>
            <a:off x="4851526" y="2438579"/>
            <a:ext cx="1296000" cy="129600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02" name="Google Shape;102;p14"/>
          <p:cNvSpPr txBox="1"/>
          <p:nvPr>
            <p:ph idx="5" type="body"/>
          </p:nvPr>
        </p:nvSpPr>
        <p:spPr>
          <a:xfrm>
            <a:off x="4129292" y="3936248"/>
            <a:ext cx="2762205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3" name="Google Shape;103;p14"/>
          <p:cNvCxnSpPr/>
          <p:nvPr/>
        </p:nvCxnSpPr>
        <p:spPr>
          <a:xfrm>
            <a:off x="5030988" y="4378215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4"/>
          <p:cNvSpPr txBox="1"/>
          <p:nvPr>
            <p:ph idx="6" type="body"/>
          </p:nvPr>
        </p:nvSpPr>
        <p:spPr>
          <a:xfrm>
            <a:off x="4712919" y="4457897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7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8" type="body"/>
          </p:nvPr>
        </p:nvSpPr>
        <p:spPr>
          <a:xfrm>
            <a:off x="7528364" y="1888622"/>
            <a:ext cx="4062502" cy="4007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3p">
  <p:cSld name="Intro 3p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>
            <p:ph idx="2" type="pic"/>
          </p:nvPr>
        </p:nvSpPr>
        <p:spPr>
          <a:xfrm>
            <a:off x="984752" y="2639125"/>
            <a:ext cx="1065197" cy="1065197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108694" y="3876428"/>
            <a:ext cx="2762205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1" name="Google Shape;111;p15"/>
          <p:cNvCxnSpPr/>
          <p:nvPr/>
        </p:nvCxnSpPr>
        <p:spPr>
          <a:xfrm>
            <a:off x="1010390" y="4318395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5"/>
          <p:cNvSpPr txBox="1"/>
          <p:nvPr>
            <p:ph idx="3" type="body"/>
          </p:nvPr>
        </p:nvSpPr>
        <p:spPr>
          <a:xfrm>
            <a:off x="692321" y="4398077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5"/>
          <p:cNvSpPr/>
          <p:nvPr>
            <p:ph idx="4" type="pic"/>
          </p:nvPr>
        </p:nvSpPr>
        <p:spPr>
          <a:xfrm>
            <a:off x="3696405" y="2639125"/>
            <a:ext cx="1065197" cy="1065197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14" name="Google Shape;114;p15"/>
          <p:cNvSpPr txBox="1"/>
          <p:nvPr>
            <p:ph idx="5" type="body"/>
          </p:nvPr>
        </p:nvSpPr>
        <p:spPr>
          <a:xfrm>
            <a:off x="2820347" y="3876428"/>
            <a:ext cx="2762205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5" name="Google Shape;115;p15"/>
          <p:cNvCxnSpPr/>
          <p:nvPr/>
        </p:nvCxnSpPr>
        <p:spPr>
          <a:xfrm>
            <a:off x="3722043" y="4318395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15"/>
          <p:cNvSpPr txBox="1"/>
          <p:nvPr>
            <p:ph idx="6" type="body"/>
          </p:nvPr>
        </p:nvSpPr>
        <p:spPr>
          <a:xfrm>
            <a:off x="3403974" y="4398077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/>
          <p:nvPr>
            <p:ph idx="7" type="pic"/>
          </p:nvPr>
        </p:nvSpPr>
        <p:spPr>
          <a:xfrm>
            <a:off x="6408058" y="2639125"/>
            <a:ext cx="1065197" cy="1065197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18" name="Google Shape;118;p15"/>
          <p:cNvSpPr txBox="1"/>
          <p:nvPr>
            <p:ph idx="8" type="body"/>
          </p:nvPr>
        </p:nvSpPr>
        <p:spPr>
          <a:xfrm>
            <a:off x="5532000" y="3876428"/>
            <a:ext cx="2762205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9" name="Google Shape;119;p15"/>
          <p:cNvCxnSpPr/>
          <p:nvPr/>
        </p:nvCxnSpPr>
        <p:spPr>
          <a:xfrm>
            <a:off x="6433696" y="4318395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15"/>
          <p:cNvSpPr txBox="1"/>
          <p:nvPr>
            <p:ph idx="9" type="body"/>
          </p:nvPr>
        </p:nvSpPr>
        <p:spPr>
          <a:xfrm>
            <a:off x="6115627" y="4398077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3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14" type="body"/>
          </p:nvPr>
        </p:nvSpPr>
        <p:spPr>
          <a:xfrm>
            <a:off x="8374878" y="1888622"/>
            <a:ext cx="3203199" cy="4007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4p">
  <p:cSld name="Intro 4p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>
            <p:ph idx="2" type="pic"/>
          </p:nvPr>
        </p:nvSpPr>
        <p:spPr>
          <a:xfrm>
            <a:off x="1506107" y="1566421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604411" y="2715320"/>
            <a:ext cx="2762205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7" name="Google Shape;127;p16"/>
          <p:cNvCxnSpPr/>
          <p:nvPr/>
        </p:nvCxnSpPr>
        <p:spPr>
          <a:xfrm>
            <a:off x="1506107" y="3165834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idx="3" type="body"/>
          </p:nvPr>
        </p:nvSpPr>
        <p:spPr>
          <a:xfrm>
            <a:off x="1188038" y="3227301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6"/>
          <p:cNvSpPr/>
          <p:nvPr>
            <p:ph idx="4" type="pic"/>
          </p:nvPr>
        </p:nvSpPr>
        <p:spPr>
          <a:xfrm>
            <a:off x="4493677" y="1566421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30" name="Google Shape;130;p16"/>
          <p:cNvSpPr txBox="1"/>
          <p:nvPr>
            <p:ph idx="5" type="body"/>
          </p:nvPr>
        </p:nvSpPr>
        <p:spPr>
          <a:xfrm>
            <a:off x="3591981" y="2715320"/>
            <a:ext cx="2762205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1" name="Google Shape;131;p16"/>
          <p:cNvCxnSpPr/>
          <p:nvPr/>
        </p:nvCxnSpPr>
        <p:spPr>
          <a:xfrm>
            <a:off x="4493677" y="3165834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16"/>
          <p:cNvSpPr txBox="1"/>
          <p:nvPr>
            <p:ph idx="6" type="body"/>
          </p:nvPr>
        </p:nvSpPr>
        <p:spPr>
          <a:xfrm>
            <a:off x="4175608" y="3227301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6"/>
          <p:cNvSpPr/>
          <p:nvPr>
            <p:ph idx="7" type="pic"/>
          </p:nvPr>
        </p:nvSpPr>
        <p:spPr>
          <a:xfrm>
            <a:off x="1506107" y="4009094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34" name="Google Shape;134;p16"/>
          <p:cNvSpPr txBox="1"/>
          <p:nvPr>
            <p:ph idx="8" type="body"/>
          </p:nvPr>
        </p:nvSpPr>
        <p:spPr>
          <a:xfrm>
            <a:off x="604411" y="5157993"/>
            <a:ext cx="2762205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" name="Google Shape;135;p16"/>
          <p:cNvCxnSpPr/>
          <p:nvPr/>
        </p:nvCxnSpPr>
        <p:spPr>
          <a:xfrm>
            <a:off x="1506107" y="5608507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16"/>
          <p:cNvSpPr txBox="1"/>
          <p:nvPr>
            <p:ph idx="9" type="body"/>
          </p:nvPr>
        </p:nvSpPr>
        <p:spPr>
          <a:xfrm>
            <a:off x="1188038" y="5669974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6"/>
          <p:cNvSpPr/>
          <p:nvPr>
            <p:ph idx="13" type="pic"/>
          </p:nvPr>
        </p:nvSpPr>
        <p:spPr>
          <a:xfrm>
            <a:off x="4493677" y="4009094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38" name="Google Shape;138;p16"/>
          <p:cNvSpPr txBox="1"/>
          <p:nvPr>
            <p:ph idx="14" type="body"/>
          </p:nvPr>
        </p:nvSpPr>
        <p:spPr>
          <a:xfrm>
            <a:off x="3591981" y="5157993"/>
            <a:ext cx="2762205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9" name="Google Shape;139;p16"/>
          <p:cNvCxnSpPr/>
          <p:nvPr/>
        </p:nvCxnSpPr>
        <p:spPr>
          <a:xfrm>
            <a:off x="4493677" y="5608507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16"/>
          <p:cNvSpPr txBox="1"/>
          <p:nvPr>
            <p:ph idx="15" type="body"/>
          </p:nvPr>
        </p:nvSpPr>
        <p:spPr>
          <a:xfrm>
            <a:off x="4175608" y="5669974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6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16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17" type="body"/>
          </p:nvPr>
        </p:nvSpPr>
        <p:spPr>
          <a:xfrm>
            <a:off x="7515627" y="1851708"/>
            <a:ext cx="4049713" cy="4007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5p">
  <p:cSld name="Intro 5p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>
            <p:ph idx="2" type="pic"/>
          </p:nvPr>
        </p:nvSpPr>
        <p:spPr>
          <a:xfrm>
            <a:off x="2366850" y="1566421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46" name="Google Shape;146;p17"/>
          <p:cNvSpPr txBox="1"/>
          <p:nvPr>
            <p:ph idx="1" type="body"/>
          </p:nvPr>
        </p:nvSpPr>
        <p:spPr>
          <a:xfrm>
            <a:off x="1732054" y="2715320"/>
            <a:ext cx="2275522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" name="Google Shape;147;p17"/>
          <p:cNvCxnSpPr/>
          <p:nvPr/>
        </p:nvCxnSpPr>
        <p:spPr>
          <a:xfrm>
            <a:off x="2366850" y="3165834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17"/>
          <p:cNvSpPr txBox="1"/>
          <p:nvPr>
            <p:ph idx="3" type="body"/>
          </p:nvPr>
        </p:nvSpPr>
        <p:spPr>
          <a:xfrm>
            <a:off x="2048781" y="3227301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7"/>
          <p:cNvSpPr/>
          <p:nvPr>
            <p:ph idx="4" type="pic"/>
          </p:nvPr>
        </p:nvSpPr>
        <p:spPr>
          <a:xfrm>
            <a:off x="5038134" y="1566421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50" name="Google Shape;150;p17"/>
          <p:cNvSpPr txBox="1"/>
          <p:nvPr>
            <p:ph idx="5" type="body"/>
          </p:nvPr>
        </p:nvSpPr>
        <p:spPr>
          <a:xfrm>
            <a:off x="4403338" y="2715320"/>
            <a:ext cx="2275522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1" name="Google Shape;151;p17"/>
          <p:cNvCxnSpPr/>
          <p:nvPr/>
        </p:nvCxnSpPr>
        <p:spPr>
          <a:xfrm>
            <a:off x="5038134" y="3165834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17"/>
          <p:cNvSpPr txBox="1"/>
          <p:nvPr>
            <p:ph idx="6" type="body"/>
          </p:nvPr>
        </p:nvSpPr>
        <p:spPr>
          <a:xfrm>
            <a:off x="4720065" y="3227301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7"/>
          <p:cNvSpPr/>
          <p:nvPr>
            <p:ph idx="7" type="pic"/>
          </p:nvPr>
        </p:nvSpPr>
        <p:spPr>
          <a:xfrm>
            <a:off x="1082508" y="4046007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54" name="Google Shape;154;p17"/>
          <p:cNvSpPr txBox="1"/>
          <p:nvPr>
            <p:ph idx="8" type="body"/>
          </p:nvPr>
        </p:nvSpPr>
        <p:spPr>
          <a:xfrm>
            <a:off x="447712" y="5194906"/>
            <a:ext cx="2275522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5" name="Google Shape;155;p17"/>
          <p:cNvCxnSpPr/>
          <p:nvPr/>
        </p:nvCxnSpPr>
        <p:spPr>
          <a:xfrm>
            <a:off x="1082508" y="5645420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17"/>
          <p:cNvSpPr txBox="1"/>
          <p:nvPr>
            <p:ph idx="9" type="body"/>
          </p:nvPr>
        </p:nvSpPr>
        <p:spPr>
          <a:xfrm>
            <a:off x="764439" y="5706887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17"/>
          <p:cNvSpPr/>
          <p:nvPr>
            <p:ph idx="13" type="pic"/>
          </p:nvPr>
        </p:nvSpPr>
        <p:spPr>
          <a:xfrm>
            <a:off x="3660311" y="4046007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58" name="Google Shape;158;p17"/>
          <p:cNvSpPr txBox="1"/>
          <p:nvPr>
            <p:ph idx="14" type="body"/>
          </p:nvPr>
        </p:nvSpPr>
        <p:spPr>
          <a:xfrm>
            <a:off x="3025515" y="5194906"/>
            <a:ext cx="2275522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9" name="Google Shape;159;p17"/>
          <p:cNvCxnSpPr/>
          <p:nvPr/>
        </p:nvCxnSpPr>
        <p:spPr>
          <a:xfrm>
            <a:off x="3660311" y="5645420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17"/>
          <p:cNvSpPr txBox="1"/>
          <p:nvPr>
            <p:ph idx="15" type="body"/>
          </p:nvPr>
        </p:nvSpPr>
        <p:spPr>
          <a:xfrm>
            <a:off x="3342242" y="5706887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17"/>
          <p:cNvSpPr/>
          <p:nvPr>
            <p:ph idx="16" type="pic"/>
          </p:nvPr>
        </p:nvSpPr>
        <p:spPr>
          <a:xfrm>
            <a:off x="6239565" y="4046007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62" name="Google Shape;162;p17"/>
          <p:cNvSpPr txBox="1"/>
          <p:nvPr>
            <p:ph idx="17" type="body"/>
          </p:nvPr>
        </p:nvSpPr>
        <p:spPr>
          <a:xfrm>
            <a:off x="5604769" y="5194906"/>
            <a:ext cx="2275522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3" name="Google Shape;163;p17"/>
          <p:cNvCxnSpPr/>
          <p:nvPr/>
        </p:nvCxnSpPr>
        <p:spPr>
          <a:xfrm>
            <a:off x="6239565" y="5645420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17"/>
          <p:cNvSpPr txBox="1"/>
          <p:nvPr>
            <p:ph idx="18" type="body"/>
          </p:nvPr>
        </p:nvSpPr>
        <p:spPr>
          <a:xfrm>
            <a:off x="5921496" y="5706887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idx="19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20" type="body"/>
          </p:nvPr>
        </p:nvSpPr>
        <p:spPr>
          <a:xfrm>
            <a:off x="8191468" y="1886450"/>
            <a:ext cx="3394054" cy="4007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6p">
  <p:cSld name="Intro 6p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>
            <p:ph idx="2" type="pic"/>
          </p:nvPr>
        </p:nvSpPr>
        <p:spPr>
          <a:xfrm>
            <a:off x="1082508" y="4046007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447712" y="5194906"/>
            <a:ext cx="2275522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1" name="Google Shape;171;p18"/>
          <p:cNvCxnSpPr/>
          <p:nvPr/>
        </p:nvCxnSpPr>
        <p:spPr>
          <a:xfrm>
            <a:off x="1082508" y="5645420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18"/>
          <p:cNvSpPr txBox="1"/>
          <p:nvPr>
            <p:ph idx="3" type="body"/>
          </p:nvPr>
        </p:nvSpPr>
        <p:spPr>
          <a:xfrm>
            <a:off x="764439" y="5706887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18"/>
          <p:cNvSpPr/>
          <p:nvPr>
            <p:ph idx="4" type="pic"/>
          </p:nvPr>
        </p:nvSpPr>
        <p:spPr>
          <a:xfrm>
            <a:off x="3660311" y="4046007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74" name="Google Shape;174;p18"/>
          <p:cNvSpPr txBox="1"/>
          <p:nvPr>
            <p:ph idx="5" type="body"/>
          </p:nvPr>
        </p:nvSpPr>
        <p:spPr>
          <a:xfrm>
            <a:off x="3025515" y="5194906"/>
            <a:ext cx="2275522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5" name="Google Shape;175;p18"/>
          <p:cNvCxnSpPr/>
          <p:nvPr/>
        </p:nvCxnSpPr>
        <p:spPr>
          <a:xfrm>
            <a:off x="3660311" y="5645420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18"/>
          <p:cNvSpPr txBox="1"/>
          <p:nvPr>
            <p:ph idx="6" type="body"/>
          </p:nvPr>
        </p:nvSpPr>
        <p:spPr>
          <a:xfrm>
            <a:off x="3342242" y="5706887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18"/>
          <p:cNvSpPr/>
          <p:nvPr>
            <p:ph idx="7" type="pic"/>
          </p:nvPr>
        </p:nvSpPr>
        <p:spPr>
          <a:xfrm>
            <a:off x="6239565" y="4046007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78" name="Google Shape;178;p18"/>
          <p:cNvSpPr txBox="1"/>
          <p:nvPr>
            <p:ph idx="8" type="body"/>
          </p:nvPr>
        </p:nvSpPr>
        <p:spPr>
          <a:xfrm>
            <a:off x="5604769" y="5194906"/>
            <a:ext cx="2275522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9" name="Google Shape;179;p18"/>
          <p:cNvCxnSpPr/>
          <p:nvPr/>
        </p:nvCxnSpPr>
        <p:spPr>
          <a:xfrm>
            <a:off x="6239565" y="5645420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18"/>
          <p:cNvSpPr txBox="1"/>
          <p:nvPr>
            <p:ph idx="9" type="body"/>
          </p:nvPr>
        </p:nvSpPr>
        <p:spPr>
          <a:xfrm>
            <a:off x="5921496" y="5706887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18"/>
          <p:cNvSpPr/>
          <p:nvPr>
            <p:ph idx="13" type="pic"/>
          </p:nvPr>
        </p:nvSpPr>
        <p:spPr>
          <a:xfrm>
            <a:off x="1082508" y="1610734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82" name="Google Shape;182;p18"/>
          <p:cNvSpPr txBox="1"/>
          <p:nvPr>
            <p:ph idx="14" type="body"/>
          </p:nvPr>
        </p:nvSpPr>
        <p:spPr>
          <a:xfrm>
            <a:off x="447712" y="2759633"/>
            <a:ext cx="2275522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3" name="Google Shape;183;p18"/>
          <p:cNvCxnSpPr/>
          <p:nvPr/>
        </p:nvCxnSpPr>
        <p:spPr>
          <a:xfrm>
            <a:off x="1082508" y="3210147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18"/>
          <p:cNvSpPr txBox="1"/>
          <p:nvPr>
            <p:ph idx="15" type="body"/>
          </p:nvPr>
        </p:nvSpPr>
        <p:spPr>
          <a:xfrm>
            <a:off x="764439" y="3271614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18"/>
          <p:cNvSpPr/>
          <p:nvPr>
            <p:ph idx="16" type="pic"/>
          </p:nvPr>
        </p:nvSpPr>
        <p:spPr>
          <a:xfrm>
            <a:off x="3660311" y="1610734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86" name="Google Shape;186;p18"/>
          <p:cNvSpPr txBox="1"/>
          <p:nvPr>
            <p:ph idx="17" type="body"/>
          </p:nvPr>
        </p:nvSpPr>
        <p:spPr>
          <a:xfrm>
            <a:off x="3025515" y="2759633"/>
            <a:ext cx="2275522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7" name="Google Shape;187;p18"/>
          <p:cNvCxnSpPr/>
          <p:nvPr/>
        </p:nvCxnSpPr>
        <p:spPr>
          <a:xfrm>
            <a:off x="3660311" y="3210147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18"/>
          <p:cNvSpPr txBox="1"/>
          <p:nvPr>
            <p:ph idx="18" type="body"/>
          </p:nvPr>
        </p:nvSpPr>
        <p:spPr>
          <a:xfrm>
            <a:off x="3342242" y="3271614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18"/>
          <p:cNvSpPr/>
          <p:nvPr>
            <p:ph idx="19" type="pic"/>
          </p:nvPr>
        </p:nvSpPr>
        <p:spPr>
          <a:xfrm>
            <a:off x="6239565" y="1610734"/>
            <a:ext cx="1005930" cy="1005930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190" name="Google Shape;190;p18"/>
          <p:cNvSpPr txBox="1"/>
          <p:nvPr>
            <p:ph idx="20" type="body"/>
          </p:nvPr>
        </p:nvSpPr>
        <p:spPr>
          <a:xfrm>
            <a:off x="5604769" y="2759633"/>
            <a:ext cx="2275522" cy="37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1" name="Google Shape;191;p18"/>
          <p:cNvCxnSpPr/>
          <p:nvPr/>
        </p:nvCxnSpPr>
        <p:spPr>
          <a:xfrm>
            <a:off x="6239565" y="3210147"/>
            <a:ext cx="971550" cy="0"/>
          </a:xfrm>
          <a:prstGeom prst="straightConnector1">
            <a:avLst/>
          </a:prstGeom>
          <a:noFill/>
          <a:ln cap="sq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18"/>
          <p:cNvSpPr txBox="1"/>
          <p:nvPr>
            <p:ph idx="21" type="body"/>
          </p:nvPr>
        </p:nvSpPr>
        <p:spPr>
          <a:xfrm>
            <a:off x="5921496" y="3271614"/>
            <a:ext cx="15732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idx="22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23" type="body"/>
          </p:nvPr>
        </p:nvSpPr>
        <p:spPr>
          <a:xfrm>
            <a:off x="8184023" y="1888621"/>
            <a:ext cx="3406843" cy="4007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Logos">
  <p:cSld name="Overview Logo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/>
          <p:nvPr/>
        </p:nvSpPr>
        <p:spPr>
          <a:xfrm>
            <a:off x="6451866" y="1369461"/>
            <a:ext cx="4959227" cy="4871813"/>
          </a:xfrm>
          <a:custGeom>
            <a:rect b="b" l="l" r="r" t="t"/>
            <a:pathLst>
              <a:path extrusionOk="0" h="3337560" w="1157605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69397" y="1371966"/>
            <a:ext cx="4923600" cy="485147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>
            <p:ph idx="1" type="body"/>
          </p:nvPr>
        </p:nvSpPr>
        <p:spPr>
          <a:xfrm>
            <a:off x="1041966" y="1836820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2" type="body"/>
          </p:nvPr>
        </p:nvSpPr>
        <p:spPr>
          <a:xfrm>
            <a:off x="1033200" y="2276358"/>
            <a:ext cx="4365693" cy="99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1" name="Google Shape;201;p19"/>
          <p:cNvCxnSpPr/>
          <p:nvPr/>
        </p:nvCxnSpPr>
        <p:spPr>
          <a:xfrm rot="10800000">
            <a:off x="1106189" y="2204689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19"/>
          <p:cNvSpPr txBox="1"/>
          <p:nvPr>
            <p:ph idx="3" type="body"/>
          </p:nvPr>
        </p:nvSpPr>
        <p:spPr>
          <a:xfrm>
            <a:off x="1033200" y="3556520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idx="4" type="body"/>
          </p:nvPr>
        </p:nvSpPr>
        <p:spPr>
          <a:xfrm>
            <a:off x="1024434" y="3996058"/>
            <a:ext cx="4365693" cy="99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4" name="Google Shape;204;p19"/>
          <p:cNvCxnSpPr/>
          <p:nvPr/>
        </p:nvCxnSpPr>
        <p:spPr>
          <a:xfrm rot="10800000">
            <a:off x="1097423" y="3924389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5" name="Google Shape;205;p19"/>
          <p:cNvCxnSpPr/>
          <p:nvPr/>
        </p:nvCxnSpPr>
        <p:spPr>
          <a:xfrm>
            <a:off x="8031257" y="1369462"/>
            <a:ext cx="0" cy="4871813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" name="Google Shape;206;p19"/>
          <p:cNvCxnSpPr/>
          <p:nvPr/>
        </p:nvCxnSpPr>
        <p:spPr>
          <a:xfrm>
            <a:off x="9736626" y="1369462"/>
            <a:ext cx="0" cy="4871813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" name="Google Shape;207;p19"/>
          <p:cNvCxnSpPr/>
          <p:nvPr/>
        </p:nvCxnSpPr>
        <p:spPr>
          <a:xfrm rot="10800000">
            <a:off x="6451867" y="2300386"/>
            <a:ext cx="494113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" name="Google Shape;208;p19"/>
          <p:cNvCxnSpPr/>
          <p:nvPr/>
        </p:nvCxnSpPr>
        <p:spPr>
          <a:xfrm rot="10800000">
            <a:off x="6451867" y="3268546"/>
            <a:ext cx="494113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" name="Google Shape;209;p19"/>
          <p:cNvCxnSpPr/>
          <p:nvPr/>
        </p:nvCxnSpPr>
        <p:spPr>
          <a:xfrm rot="10800000">
            <a:off x="6469963" y="4190161"/>
            <a:ext cx="494113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0" name="Google Shape;210;p19"/>
          <p:cNvCxnSpPr/>
          <p:nvPr/>
        </p:nvCxnSpPr>
        <p:spPr>
          <a:xfrm rot="10800000">
            <a:off x="6451867" y="5195558"/>
            <a:ext cx="494113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p19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9"/>
          <p:cNvSpPr txBox="1"/>
          <p:nvPr>
            <p:ph idx="5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Empty">
  <p:cSld name="Overview Empt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0"/>
          <p:cNvGrpSpPr/>
          <p:nvPr/>
        </p:nvGrpSpPr>
        <p:grpSpPr>
          <a:xfrm>
            <a:off x="6451866" y="1369461"/>
            <a:ext cx="4959227" cy="4871814"/>
            <a:chOff x="6850253" y="1701296"/>
            <a:chExt cx="4612881" cy="4984730"/>
          </a:xfrm>
        </p:grpSpPr>
        <p:sp>
          <p:nvSpPr>
            <p:cNvPr id="215" name="Google Shape;215;p20"/>
            <p:cNvSpPr/>
            <p:nvPr/>
          </p:nvSpPr>
          <p:spPr>
            <a:xfrm>
              <a:off x="6850253" y="1701296"/>
              <a:ext cx="4612881" cy="4984729"/>
            </a:xfrm>
            <a:custGeom>
              <a:rect b="b" l="l" r="r" t="t"/>
              <a:pathLst>
                <a:path extrusionOk="0" h="3337560" w="1157605">
                  <a:moveTo>
                    <a:pt x="0" y="3337204"/>
                  </a:moveTo>
                  <a:lnTo>
                    <a:pt x="1156995" y="3337204"/>
                  </a:lnTo>
                  <a:lnTo>
                    <a:pt x="1156995" y="0"/>
                  </a:lnTo>
                  <a:lnTo>
                    <a:pt x="0" y="0"/>
                  </a:lnTo>
                  <a:lnTo>
                    <a:pt x="0" y="33372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90500" sx="102000" rotWithShape="0" algn="ctr" sy="102000">
                <a:srgbClr val="7F7F7F">
                  <a:alpha val="2000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" name="Google Shape;216;p20"/>
            <p:cNvGrpSpPr/>
            <p:nvPr/>
          </p:nvGrpSpPr>
          <p:grpSpPr>
            <a:xfrm>
              <a:off x="6850254" y="1701297"/>
              <a:ext cx="4612880" cy="4984729"/>
              <a:chOff x="6850254" y="1217743"/>
              <a:chExt cx="4612880" cy="4984729"/>
            </a:xfrm>
          </p:grpSpPr>
          <p:cxnSp>
            <p:nvCxnSpPr>
              <p:cNvPr id="217" name="Google Shape;217;p20"/>
              <p:cNvCxnSpPr/>
              <p:nvPr/>
            </p:nvCxnSpPr>
            <p:spPr>
              <a:xfrm>
                <a:off x="8319341" y="1217743"/>
                <a:ext cx="0" cy="498472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" name="Google Shape;218;p20"/>
              <p:cNvCxnSpPr/>
              <p:nvPr/>
            </p:nvCxnSpPr>
            <p:spPr>
              <a:xfrm>
                <a:off x="9905610" y="1217743"/>
                <a:ext cx="0" cy="498472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9" name="Google Shape;219;p20"/>
              <p:cNvCxnSpPr/>
              <p:nvPr/>
            </p:nvCxnSpPr>
            <p:spPr>
              <a:xfrm rot="10800000">
                <a:off x="6850254" y="2170243"/>
                <a:ext cx="459604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20"/>
              <p:cNvCxnSpPr/>
              <p:nvPr/>
            </p:nvCxnSpPr>
            <p:spPr>
              <a:xfrm rot="10800000">
                <a:off x="6850254" y="3160843"/>
                <a:ext cx="459604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20"/>
              <p:cNvCxnSpPr/>
              <p:nvPr/>
            </p:nvCxnSpPr>
            <p:spPr>
              <a:xfrm rot="10800000">
                <a:off x="6867086" y="4103818"/>
                <a:ext cx="459604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20"/>
              <p:cNvCxnSpPr/>
              <p:nvPr/>
            </p:nvCxnSpPr>
            <p:spPr>
              <a:xfrm rot="10800000">
                <a:off x="6850254" y="5132518"/>
                <a:ext cx="459604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23" name="Google Shape;223;p20"/>
          <p:cNvSpPr txBox="1"/>
          <p:nvPr>
            <p:ph idx="1" type="body"/>
          </p:nvPr>
        </p:nvSpPr>
        <p:spPr>
          <a:xfrm>
            <a:off x="1041966" y="1836820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20"/>
          <p:cNvSpPr txBox="1"/>
          <p:nvPr>
            <p:ph idx="2" type="body"/>
          </p:nvPr>
        </p:nvSpPr>
        <p:spPr>
          <a:xfrm>
            <a:off x="1033200" y="2276358"/>
            <a:ext cx="4365693" cy="99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25" name="Google Shape;225;p20"/>
          <p:cNvCxnSpPr/>
          <p:nvPr/>
        </p:nvCxnSpPr>
        <p:spPr>
          <a:xfrm rot="10800000">
            <a:off x="1106189" y="2204689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6" name="Google Shape;226;p20"/>
          <p:cNvSpPr txBox="1"/>
          <p:nvPr>
            <p:ph idx="3" type="body"/>
          </p:nvPr>
        </p:nvSpPr>
        <p:spPr>
          <a:xfrm>
            <a:off x="1033200" y="3556520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20"/>
          <p:cNvSpPr txBox="1"/>
          <p:nvPr>
            <p:ph idx="4" type="body"/>
          </p:nvPr>
        </p:nvSpPr>
        <p:spPr>
          <a:xfrm>
            <a:off x="1024434" y="3996058"/>
            <a:ext cx="4365693" cy="99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28" name="Google Shape;228;p20"/>
          <p:cNvCxnSpPr/>
          <p:nvPr/>
        </p:nvCxnSpPr>
        <p:spPr>
          <a:xfrm rot="10800000">
            <a:off x="1097423" y="3924389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20"/>
          <p:cNvSpPr/>
          <p:nvPr>
            <p:ph idx="5" type="pic"/>
          </p:nvPr>
        </p:nvSpPr>
        <p:spPr>
          <a:xfrm>
            <a:off x="6632323" y="1594022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0"/>
          <p:cNvSpPr/>
          <p:nvPr>
            <p:ph idx="6" type="pic"/>
          </p:nvPr>
        </p:nvSpPr>
        <p:spPr>
          <a:xfrm>
            <a:off x="8330715" y="1594022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20"/>
          <p:cNvSpPr/>
          <p:nvPr>
            <p:ph idx="7" type="pic"/>
          </p:nvPr>
        </p:nvSpPr>
        <p:spPr>
          <a:xfrm>
            <a:off x="9994708" y="1600953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20"/>
          <p:cNvSpPr/>
          <p:nvPr>
            <p:ph idx="8" type="pic"/>
          </p:nvPr>
        </p:nvSpPr>
        <p:spPr>
          <a:xfrm>
            <a:off x="6632323" y="2542374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0"/>
          <p:cNvSpPr/>
          <p:nvPr>
            <p:ph idx="9" type="pic"/>
          </p:nvPr>
        </p:nvSpPr>
        <p:spPr>
          <a:xfrm>
            <a:off x="8330715" y="2542374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20"/>
          <p:cNvSpPr/>
          <p:nvPr>
            <p:ph idx="13" type="pic"/>
          </p:nvPr>
        </p:nvSpPr>
        <p:spPr>
          <a:xfrm>
            <a:off x="9994708" y="2549305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0"/>
          <p:cNvSpPr/>
          <p:nvPr>
            <p:ph idx="14" type="pic"/>
          </p:nvPr>
        </p:nvSpPr>
        <p:spPr>
          <a:xfrm>
            <a:off x="6632663" y="3492513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0"/>
          <p:cNvSpPr/>
          <p:nvPr>
            <p:ph idx="15" type="pic"/>
          </p:nvPr>
        </p:nvSpPr>
        <p:spPr>
          <a:xfrm>
            <a:off x="8331055" y="3492513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0"/>
          <p:cNvSpPr/>
          <p:nvPr>
            <p:ph idx="16" type="pic"/>
          </p:nvPr>
        </p:nvSpPr>
        <p:spPr>
          <a:xfrm>
            <a:off x="9995048" y="3499444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20"/>
          <p:cNvSpPr/>
          <p:nvPr>
            <p:ph idx="17" type="pic"/>
          </p:nvPr>
        </p:nvSpPr>
        <p:spPr>
          <a:xfrm>
            <a:off x="6632663" y="4440865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20"/>
          <p:cNvSpPr/>
          <p:nvPr>
            <p:ph idx="18" type="pic"/>
          </p:nvPr>
        </p:nvSpPr>
        <p:spPr>
          <a:xfrm>
            <a:off x="8331055" y="4440865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0"/>
          <p:cNvSpPr/>
          <p:nvPr>
            <p:ph idx="19" type="pic"/>
          </p:nvPr>
        </p:nvSpPr>
        <p:spPr>
          <a:xfrm>
            <a:off x="9995048" y="444779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0"/>
          <p:cNvSpPr/>
          <p:nvPr>
            <p:ph idx="20" type="pic"/>
          </p:nvPr>
        </p:nvSpPr>
        <p:spPr>
          <a:xfrm>
            <a:off x="6632323" y="544725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0"/>
          <p:cNvSpPr/>
          <p:nvPr>
            <p:ph idx="21" type="pic"/>
          </p:nvPr>
        </p:nvSpPr>
        <p:spPr>
          <a:xfrm>
            <a:off x="8330715" y="544725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20"/>
          <p:cNvSpPr/>
          <p:nvPr>
            <p:ph idx="22" type="pic"/>
          </p:nvPr>
        </p:nvSpPr>
        <p:spPr>
          <a:xfrm>
            <a:off x="9994708" y="5454187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0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23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wo Colum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idx="1" type="body"/>
          </p:nvPr>
        </p:nvSpPr>
        <p:spPr>
          <a:xfrm>
            <a:off x="890588" y="1583473"/>
            <a:ext cx="5064163" cy="454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marR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rgbClr val="003767"/>
              </a:buClr>
              <a:buSzPts val="2160"/>
              <a:buFont typeface="Noto Sans Symbols"/>
              <a:buChar char="▪"/>
              <a:defRPr b="1" i="0" sz="18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55600" lvl="2" marL="13716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21"/>
          <p:cNvSpPr txBox="1"/>
          <p:nvPr>
            <p:ph idx="2" type="body"/>
          </p:nvPr>
        </p:nvSpPr>
        <p:spPr>
          <a:xfrm>
            <a:off x="6237248" y="1583473"/>
            <a:ext cx="5064163" cy="454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marR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rgbClr val="003767"/>
              </a:buClr>
              <a:buSzPts val="2160"/>
              <a:buFont typeface="Noto Sans Symbols"/>
              <a:buChar char="▪"/>
              <a:defRPr b="1" i="0" sz="18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21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1"/>
          <p:cNvSpPr txBox="1"/>
          <p:nvPr>
            <p:ph idx="3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lt">
  <p:cSld name="Title Al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3402413" y="2468880"/>
            <a:ext cx="5404104" cy="23876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 Black"/>
              <a:buNone/>
              <a:defRPr b="0" i="0" sz="3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47065" y="6427081"/>
            <a:ext cx="4114800" cy="293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>
            <a:off x="5009535" y="4858510"/>
            <a:ext cx="2172929" cy="287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"/>
              <a:buNone/>
            </a:pPr>
            <a:r>
              <a:rPr b="0" i="0" lang="hr-HR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PREPARED FOR:</a:t>
            </a:r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44715" y="1314216"/>
            <a:ext cx="2502570" cy="36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 Filled">
  <p:cSld name="Customers Filled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/>
          <p:nvPr/>
        </p:nvSpPr>
        <p:spPr>
          <a:xfrm>
            <a:off x="604411" y="1555398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 txBox="1"/>
          <p:nvPr>
            <p:ph idx="1" type="body"/>
          </p:nvPr>
        </p:nvSpPr>
        <p:spPr>
          <a:xfrm>
            <a:off x="820611" y="1716861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22"/>
          <p:cNvSpPr/>
          <p:nvPr/>
        </p:nvSpPr>
        <p:spPr>
          <a:xfrm>
            <a:off x="1126736" y="2143279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2500224" y="1555398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2"/>
          <p:cNvSpPr txBox="1"/>
          <p:nvPr>
            <p:ph idx="2" type="body"/>
          </p:nvPr>
        </p:nvSpPr>
        <p:spPr>
          <a:xfrm>
            <a:off x="2716424" y="1716861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22"/>
          <p:cNvSpPr/>
          <p:nvPr/>
        </p:nvSpPr>
        <p:spPr>
          <a:xfrm>
            <a:off x="3022549" y="2143279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4401795" y="1548145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 txBox="1"/>
          <p:nvPr>
            <p:ph idx="3" type="body"/>
          </p:nvPr>
        </p:nvSpPr>
        <p:spPr>
          <a:xfrm>
            <a:off x="4617995" y="1709608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22"/>
          <p:cNvSpPr/>
          <p:nvPr/>
        </p:nvSpPr>
        <p:spPr>
          <a:xfrm>
            <a:off x="4924120" y="2136026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6297608" y="1555398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 txBox="1"/>
          <p:nvPr>
            <p:ph idx="4" type="body"/>
          </p:nvPr>
        </p:nvSpPr>
        <p:spPr>
          <a:xfrm>
            <a:off x="6513808" y="1716861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22"/>
          <p:cNvSpPr/>
          <p:nvPr/>
        </p:nvSpPr>
        <p:spPr>
          <a:xfrm>
            <a:off x="6819933" y="2143279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8193421" y="1555398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2"/>
          <p:cNvSpPr txBox="1"/>
          <p:nvPr>
            <p:ph idx="5" type="body"/>
          </p:nvPr>
        </p:nvSpPr>
        <p:spPr>
          <a:xfrm>
            <a:off x="8409621" y="1716861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22"/>
          <p:cNvSpPr/>
          <p:nvPr/>
        </p:nvSpPr>
        <p:spPr>
          <a:xfrm>
            <a:off x="8715746" y="2143279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10046530" y="1557983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2"/>
          <p:cNvSpPr txBox="1"/>
          <p:nvPr>
            <p:ph idx="6" type="body"/>
          </p:nvPr>
        </p:nvSpPr>
        <p:spPr>
          <a:xfrm>
            <a:off x="10262730" y="1719446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22"/>
          <p:cNvSpPr/>
          <p:nvPr/>
        </p:nvSpPr>
        <p:spPr>
          <a:xfrm>
            <a:off x="10568855" y="2145864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677" y="2246694"/>
            <a:ext cx="1595699" cy="3861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4326" y="2244580"/>
            <a:ext cx="1557044" cy="382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5674" y="2279522"/>
            <a:ext cx="1582829" cy="377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9272" y="2321587"/>
            <a:ext cx="1583800" cy="376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2296" y="2315318"/>
            <a:ext cx="1566596" cy="374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87039" y="2328074"/>
            <a:ext cx="1560655" cy="375801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2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2"/>
          <p:cNvSpPr txBox="1"/>
          <p:nvPr>
            <p:ph idx="7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 Empty">
  <p:cSld name="Customers Empty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/>
          <p:nvPr/>
        </p:nvSpPr>
        <p:spPr>
          <a:xfrm>
            <a:off x="604411" y="1555398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>
            <p:ph idx="2" type="pic"/>
          </p:nvPr>
        </p:nvSpPr>
        <p:spPr>
          <a:xfrm>
            <a:off x="820611" y="2300111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23"/>
          <p:cNvSpPr/>
          <p:nvPr>
            <p:ph idx="3" type="pic"/>
          </p:nvPr>
        </p:nvSpPr>
        <p:spPr>
          <a:xfrm>
            <a:off x="820611" y="294719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23"/>
          <p:cNvSpPr/>
          <p:nvPr>
            <p:ph idx="4" type="pic"/>
          </p:nvPr>
        </p:nvSpPr>
        <p:spPr>
          <a:xfrm>
            <a:off x="820611" y="3594281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23"/>
          <p:cNvSpPr/>
          <p:nvPr>
            <p:ph idx="5" type="pic"/>
          </p:nvPr>
        </p:nvSpPr>
        <p:spPr>
          <a:xfrm>
            <a:off x="820611" y="424136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23"/>
          <p:cNvSpPr/>
          <p:nvPr>
            <p:ph idx="6" type="pic"/>
          </p:nvPr>
        </p:nvSpPr>
        <p:spPr>
          <a:xfrm>
            <a:off x="820611" y="4887894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23"/>
          <p:cNvSpPr/>
          <p:nvPr>
            <p:ph idx="7" type="pic"/>
          </p:nvPr>
        </p:nvSpPr>
        <p:spPr>
          <a:xfrm>
            <a:off x="820611" y="5534422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820611" y="1716861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23"/>
          <p:cNvSpPr/>
          <p:nvPr/>
        </p:nvSpPr>
        <p:spPr>
          <a:xfrm>
            <a:off x="1126736" y="2143279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3"/>
          <p:cNvSpPr/>
          <p:nvPr/>
        </p:nvSpPr>
        <p:spPr>
          <a:xfrm>
            <a:off x="2500224" y="1555398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3"/>
          <p:cNvSpPr/>
          <p:nvPr>
            <p:ph idx="8" type="pic"/>
          </p:nvPr>
        </p:nvSpPr>
        <p:spPr>
          <a:xfrm>
            <a:off x="2716424" y="2300111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23"/>
          <p:cNvSpPr/>
          <p:nvPr>
            <p:ph idx="9" type="pic"/>
          </p:nvPr>
        </p:nvSpPr>
        <p:spPr>
          <a:xfrm>
            <a:off x="2716424" y="294719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23"/>
          <p:cNvSpPr/>
          <p:nvPr>
            <p:ph idx="13" type="pic"/>
          </p:nvPr>
        </p:nvSpPr>
        <p:spPr>
          <a:xfrm>
            <a:off x="2716424" y="3594281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23"/>
          <p:cNvSpPr/>
          <p:nvPr>
            <p:ph idx="14" type="pic"/>
          </p:nvPr>
        </p:nvSpPr>
        <p:spPr>
          <a:xfrm>
            <a:off x="2716424" y="424136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23"/>
          <p:cNvSpPr/>
          <p:nvPr>
            <p:ph idx="15" type="pic"/>
          </p:nvPr>
        </p:nvSpPr>
        <p:spPr>
          <a:xfrm>
            <a:off x="2716424" y="4887894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23"/>
          <p:cNvSpPr/>
          <p:nvPr>
            <p:ph idx="16" type="pic"/>
          </p:nvPr>
        </p:nvSpPr>
        <p:spPr>
          <a:xfrm>
            <a:off x="2716424" y="5534422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23"/>
          <p:cNvSpPr txBox="1"/>
          <p:nvPr>
            <p:ph idx="17" type="body"/>
          </p:nvPr>
        </p:nvSpPr>
        <p:spPr>
          <a:xfrm>
            <a:off x="2716424" y="1716861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23"/>
          <p:cNvSpPr/>
          <p:nvPr/>
        </p:nvSpPr>
        <p:spPr>
          <a:xfrm>
            <a:off x="3022549" y="2143279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4401795" y="1548145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3"/>
          <p:cNvSpPr/>
          <p:nvPr>
            <p:ph idx="18" type="pic"/>
          </p:nvPr>
        </p:nvSpPr>
        <p:spPr>
          <a:xfrm>
            <a:off x="4617995" y="2292858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23"/>
          <p:cNvSpPr/>
          <p:nvPr>
            <p:ph idx="19" type="pic"/>
          </p:nvPr>
        </p:nvSpPr>
        <p:spPr>
          <a:xfrm>
            <a:off x="4617995" y="2939943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23"/>
          <p:cNvSpPr/>
          <p:nvPr>
            <p:ph idx="20" type="pic"/>
          </p:nvPr>
        </p:nvSpPr>
        <p:spPr>
          <a:xfrm>
            <a:off x="4617995" y="3587028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23"/>
          <p:cNvSpPr/>
          <p:nvPr>
            <p:ph idx="21" type="pic"/>
          </p:nvPr>
        </p:nvSpPr>
        <p:spPr>
          <a:xfrm>
            <a:off x="4617995" y="4234113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23"/>
          <p:cNvSpPr/>
          <p:nvPr>
            <p:ph idx="22" type="pic"/>
          </p:nvPr>
        </p:nvSpPr>
        <p:spPr>
          <a:xfrm>
            <a:off x="4617995" y="4880641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23"/>
          <p:cNvSpPr/>
          <p:nvPr>
            <p:ph idx="23" type="pic"/>
          </p:nvPr>
        </p:nvSpPr>
        <p:spPr>
          <a:xfrm>
            <a:off x="4617995" y="5527169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23"/>
          <p:cNvSpPr txBox="1"/>
          <p:nvPr>
            <p:ph idx="24" type="body"/>
          </p:nvPr>
        </p:nvSpPr>
        <p:spPr>
          <a:xfrm>
            <a:off x="4617995" y="1709608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23"/>
          <p:cNvSpPr/>
          <p:nvPr/>
        </p:nvSpPr>
        <p:spPr>
          <a:xfrm>
            <a:off x="4924120" y="2136026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6297608" y="1555398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3"/>
          <p:cNvSpPr/>
          <p:nvPr>
            <p:ph idx="25" type="pic"/>
          </p:nvPr>
        </p:nvSpPr>
        <p:spPr>
          <a:xfrm>
            <a:off x="6513808" y="2300111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23"/>
          <p:cNvSpPr/>
          <p:nvPr>
            <p:ph idx="26" type="pic"/>
          </p:nvPr>
        </p:nvSpPr>
        <p:spPr>
          <a:xfrm>
            <a:off x="6513808" y="294719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23"/>
          <p:cNvSpPr/>
          <p:nvPr>
            <p:ph idx="27" type="pic"/>
          </p:nvPr>
        </p:nvSpPr>
        <p:spPr>
          <a:xfrm>
            <a:off x="6513808" y="3594281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23"/>
          <p:cNvSpPr/>
          <p:nvPr>
            <p:ph idx="28" type="pic"/>
          </p:nvPr>
        </p:nvSpPr>
        <p:spPr>
          <a:xfrm>
            <a:off x="6513808" y="424136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23"/>
          <p:cNvSpPr/>
          <p:nvPr>
            <p:ph idx="29" type="pic"/>
          </p:nvPr>
        </p:nvSpPr>
        <p:spPr>
          <a:xfrm>
            <a:off x="6513808" y="4887894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23"/>
          <p:cNvSpPr/>
          <p:nvPr>
            <p:ph idx="30" type="pic"/>
          </p:nvPr>
        </p:nvSpPr>
        <p:spPr>
          <a:xfrm>
            <a:off x="6513808" y="5534422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23"/>
          <p:cNvSpPr txBox="1"/>
          <p:nvPr>
            <p:ph idx="31" type="body"/>
          </p:nvPr>
        </p:nvSpPr>
        <p:spPr>
          <a:xfrm>
            <a:off x="6513808" y="1716861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" name="Google Shape;314;p23"/>
          <p:cNvSpPr/>
          <p:nvPr/>
        </p:nvSpPr>
        <p:spPr>
          <a:xfrm>
            <a:off x="6819933" y="2143279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3"/>
          <p:cNvSpPr/>
          <p:nvPr/>
        </p:nvSpPr>
        <p:spPr>
          <a:xfrm>
            <a:off x="8193421" y="1555398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3"/>
          <p:cNvSpPr/>
          <p:nvPr>
            <p:ph idx="32" type="pic"/>
          </p:nvPr>
        </p:nvSpPr>
        <p:spPr>
          <a:xfrm>
            <a:off x="8409621" y="2300111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23"/>
          <p:cNvSpPr/>
          <p:nvPr>
            <p:ph idx="33" type="pic"/>
          </p:nvPr>
        </p:nvSpPr>
        <p:spPr>
          <a:xfrm>
            <a:off x="8409621" y="294719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23"/>
          <p:cNvSpPr/>
          <p:nvPr>
            <p:ph idx="34" type="pic"/>
          </p:nvPr>
        </p:nvSpPr>
        <p:spPr>
          <a:xfrm>
            <a:off x="8409621" y="3594281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23"/>
          <p:cNvSpPr/>
          <p:nvPr>
            <p:ph idx="35" type="pic"/>
          </p:nvPr>
        </p:nvSpPr>
        <p:spPr>
          <a:xfrm>
            <a:off x="8409621" y="424136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23"/>
          <p:cNvSpPr/>
          <p:nvPr>
            <p:ph idx="36" type="pic"/>
          </p:nvPr>
        </p:nvSpPr>
        <p:spPr>
          <a:xfrm>
            <a:off x="8409621" y="4887894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23"/>
          <p:cNvSpPr/>
          <p:nvPr>
            <p:ph idx="37" type="pic"/>
          </p:nvPr>
        </p:nvSpPr>
        <p:spPr>
          <a:xfrm>
            <a:off x="8409621" y="5534422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3"/>
          <p:cNvSpPr txBox="1"/>
          <p:nvPr>
            <p:ph idx="38" type="body"/>
          </p:nvPr>
        </p:nvSpPr>
        <p:spPr>
          <a:xfrm>
            <a:off x="8409621" y="1716861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23"/>
          <p:cNvSpPr/>
          <p:nvPr/>
        </p:nvSpPr>
        <p:spPr>
          <a:xfrm>
            <a:off x="8715746" y="2143279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10046530" y="1557983"/>
            <a:ext cx="1636909" cy="4559569"/>
          </a:xfrm>
          <a:custGeom>
            <a:rect b="b" l="l" r="r" t="t"/>
            <a:pathLst>
              <a:path extrusionOk="0" h="3337560" w="1157604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3"/>
          <p:cNvSpPr/>
          <p:nvPr>
            <p:ph idx="39" type="pic"/>
          </p:nvPr>
        </p:nvSpPr>
        <p:spPr>
          <a:xfrm>
            <a:off x="10262730" y="230269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23"/>
          <p:cNvSpPr/>
          <p:nvPr>
            <p:ph idx="40" type="pic"/>
          </p:nvPr>
        </p:nvSpPr>
        <p:spPr>
          <a:xfrm>
            <a:off x="10262730" y="2949781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23"/>
          <p:cNvSpPr/>
          <p:nvPr>
            <p:ph idx="41" type="pic"/>
          </p:nvPr>
        </p:nvSpPr>
        <p:spPr>
          <a:xfrm>
            <a:off x="10262730" y="3596866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3"/>
          <p:cNvSpPr/>
          <p:nvPr>
            <p:ph idx="42" type="pic"/>
          </p:nvPr>
        </p:nvSpPr>
        <p:spPr>
          <a:xfrm>
            <a:off x="10262730" y="4243951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23"/>
          <p:cNvSpPr/>
          <p:nvPr>
            <p:ph idx="43" type="pic"/>
          </p:nvPr>
        </p:nvSpPr>
        <p:spPr>
          <a:xfrm>
            <a:off x="10262730" y="4890479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23"/>
          <p:cNvSpPr/>
          <p:nvPr>
            <p:ph idx="44" type="pic"/>
          </p:nvPr>
        </p:nvSpPr>
        <p:spPr>
          <a:xfrm>
            <a:off x="10262730" y="5537007"/>
            <a:ext cx="1204510" cy="481804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23"/>
          <p:cNvSpPr txBox="1"/>
          <p:nvPr>
            <p:ph idx="45" type="body"/>
          </p:nvPr>
        </p:nvSpPr>
        <p:spPr>
          <a:xfrm>
            <a:off x="10262730" y="1719446"/>
            <a:ext cx="115728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" name="Google Shape;332;p23"/>
          <p:cNvSpPr/>
          <p:nvPr/>
        </p:nvSpPr>
        <p:spPr>
          <a:xfrm>
            <a:off x="10568855" y="2145864"/>
            <a:ext cx="545038" cy="0"/>
          </a:xfrm>
          <a:custGeom>
            <a:rect b="b" l="l" r="r" t="t"/>
            <a:pathLst>
              <a:path extrusionOk="0" h="120000" w="385444">
                <a:moveTo>
                  <a:pt x="0" y="0"/>
                </a:moveTo>
                <a:lnTo>
                  <a:pt x="384924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3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3"/>
          <p:cNvSpPr txBox="1"/>
          <p:nvPr>
            <p:ph idx="46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 5a">
  <p:cSld name="Service Areas 5a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24"/>
          <p:cNvCxnSpPr/>
          <p:nvPr/>
        </p:nvCxnSpPr>
        <p:spPr>
          <a:xfrm>
            <a:off x="705252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7" name="Google Shape;337;p24"/>
          <p:cNvCxnSpPr/>
          <p:nvPr/>
        </p:nvCxnSpPr>
        <p:spPr>
          <a:xfrm>
            <a:off x="4532749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8" name="Google Shape;338;p24"/>
          <p:cNvCxnSpPr/>
          <p:nvPr/>
        </p:nvCxnSpPr>
        <p:spPr>
          <a:xfrm>
            <a:off x="8407996" y="362415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9" name="Google Shape;339;p24"/>
          <p:cNvCxnSpPr/>
          <p:nvPr/>
        </p:nvCxnSpPr>
        <p:spPr>
          <a:xfrm>
            <a:off x="2650618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0" name="Google Shape;340;p24"/>
          <p:cNvCxnSpPr/>
          <p:nvPr/>
        </p:nvCxnSpPr>
        <p:spPr>
          <a:xfrm>
            <a:off x="6478114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24"/>
          <p:cNvSpPr txBox="1"/>
          <p:nvPr>
            <p:ph idx="1" type="body"/>
          </p:nvPr>
        </p:nvSpPr>
        <p:spPr>
          <a:xfrm>
            <a:off x="1048443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24"/>
          <p:cNvSpPr txBox="1"/>
          <p:nvPr>
            <p:ph idx="2" type="body"/>
          </p:nvPr>
        </p:nvSpPr>
        <p:spPr>
          <a:xfrm>
            <a:off x="1047334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" name="Google Shape;343;p24"/>
          <p:cNvSpPr txBox="1"/>
          <p:nvPr>
            <p:ph idx="3" type="body"/>
          </p:nvPr>
        </p:nvSpPr>
        <p:spPr>
          <a:xfrm>
            <a:off x="4881508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" name="Google Shape;344;p24"/>
          <p:cNvSpPr txBox="1"/>
          <p:nvPr>
            <p:ph idx="4" type="body"/>
          </p:nvPr>
        </p:nvSpPr>
        <p:spPr>
          <a:xfrm>
            <a:off x="4880399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24"/>
          <p:cNvSpPr txBox="1"/>
          <p:nvPr>
            <p:ph idx="5" type="body"/>
          </p:nvPr>
        </p:nvSpPr>
        <p:spPr>
          <a:xfrm>
            <a:off x="8756755" y="1594903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24"/>
          <p:cNvSpPr txBox="1"/>
          <p:nvPr>
            <p:ph idx="6" type="body"/>
          </p:nvPr>
        </p:nvSpPr>
        <p:spPr>
          <a:xfrm>
            <a:off x="8755646" y="2467003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24"/>
          <p:cNvSpPr txBox="1"/>
          <p:nvPr>
            <p:ph idx="7" type="body"/>
          </p:nvPr>
        </p:nvSpPr>
        <p:spPr>
          <a:xfrm>
            <a:off x="2991641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24"/>
          <p:cNvSpPr txBox="1"/>
          <p:nvPr>
            <p:ph idx="8" type="body"/>
          </p:nvPr>
        </p:nvSpPr>
        <p:spPr>
          <a:xfrm>
            <a:off x="2990532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24"/>
          <p:cNvSpPr txBox="1"/>
          <p:nvPr>
            <p:ph idx="9" type="body"/>
          </p:nvPr>
        </p:nvSpPr>
        <p:spPr>
          <a:xfrm>
            <a:off x="6819188" y="4019589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24"/>
          <p:cNvSpPr txBox="1"/>
          <p:nvPr>
            <p:ph idx="13" type="body"/>
          </p:nvPr>
        </p:nvSpPr>
        <p:spPr>
          <a:xfrm>
            <a:off x="6818079" y="4891689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" name="Google Shape;351;p24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24"/>
          <p:cNvSpPr txBox="1"/>
          <p:nvPr>
            <p:ph idx="14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 5 BLUE">
  <p:cSld name="Service Areas 5 BLUE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25"/>
          <p:cNvCxnSpPr/>
          <p:nvPr/>
        </p:nvCxnSpPr>
        <p:spPr>
          <a:xfrm>
            <a:off x="705252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" name="Google Shape;355;p25"/>
          <p:cNvCxnSpPr/>
          <p:nvPr/>
        </p:nvCxnSpPr>
        <p:spPr>
          <a:xfrm>
            <a:off x="4532749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6" name="Google Shape;356;p25"/>
          <p:cNvCxnSpPr/>
          <p:nvPr/>
        </p:nvCxnSpPr>
        <p:spPr>
          <a:xfrm>
            <a:off x="8407996" y="362415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7" name="Google Shape;357;p25"/>
          <p:cNvSpPr txBox="1"/>
          <p:nvPr>
            <p:ph idx="1" type="body"/>
          </p:nvPr>
        </p:nvSpPr>
        <p:spPr>
          <a:xfrm>
            <a:off x="1048443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" name="Google Shape;358;p25"/>
          <p:cNvSpPr txBox="1"/>
          <p:nvPr>
            <p:ph idx="2" type="body"/>
          </p:nvPr>
        </p:nvSpPr>
        <p:spPr>
          <a:xfrm>
            <a:off x="1047334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25"/>
          <p:cNvSpPr txBox="1"/>
          <p:nvPr>
            <p:ph idx="3" type="body"/>
          </p:nvPr>
        </p:nvSpPr>
        <p:spPr>
          <a:xfrm>
            <a:off x="4881508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25"/>
          <p:cNvSpPr txBox="1"/>
          <p:nvPr>
            <p:ph idx="4" type="body"/>
          </p:nvPr>
        </p:nvSpPr>
        <p:spPr>
          <a:xfrm>
            <a:off x="4880399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25"/>
          <p:cNvSpPr txBox="1"/>
          <p:nvPr>
            <p:ph idx="5" type="body"/>
          </p:nvPr>
        </p:nvSpPr>
        <p:spPr>
          <a:xfrm>
            <a:off x="8756755" y="1594903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25"/>
          <p:cNvSpPr txBox="1"/>
          <p:nvPr>
            <p:ph idx="6" type="body"/>
          </p:nvPr>
        </p:nvSpPr>
        <p:spPr>
          <a:xfrm>
            <a:off x="8755646" y="2467003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3" name="Google Shape;363;p25"/>
          <p:cNvCxnSpPr/>
          <p:nvPr/>
        </p:nvCxnSpPr>
        <p:spPr>
          <a:xfrm>
            <a:off x="2650618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4" name="Google Shape;364;p25"/>
          <p:cNvCxnSpPr/>
          <p:nvPr/>
        </p:nvCxnSpPr>
        <p:spPr>
          <a:xfrm>
            <a:off x="6478114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" name="Google Shape;365;p25"/>
          <p:cNvSpPr txBox="1"/>
          <p:nvPr>
            <p:ph idx="7" type="body"/>
          </p:nvPr>
        </p:nvSpPr>
        <p:spPr>
          <a:xfrm>
            <a:off x="2991641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25"/>
          <p:cNvSpPr txBox="1"/>
          <p:nvPr>
            <p:ph idx="8" type="body"/>
          </p:nvPr>
        </p:nvSpPr>
        <p:spPr>
          <a:xfrm>
            <a:off x="2990532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25"/>
          <p:cNvSpPr txBox="1"/>
          <p:nvPr>
            <p:ph idx="9" type="body"/>
          </p:nvPr>
        </p:nvSpPr>
        <p:spPr>
          <a:xfrm>
            <a:off x="6819188" y="4019589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25"/>
          <p:cNvSpPr txBox="1"/>
          <p:nvPr>
            <p:ph idx="13" type="body"/>
          </p:nvPr>
        </p:nvSpPr>
        <p:spPr>
          <a:xfrm>
            <a:off x="6818079" y="4891689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25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25"/>
          <p:cNvSpPr txBox="1"/>
          <p:nvPr>
            <p:ph idx="14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 5 ORANGE">
  <p:cSld name="Service Areas 5 ORANGE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type="title"/>
          </p:nvPr>
        </p:nvSpPr>
        <p:spPr>
          <a:xfrm>
            <a:off x="604411" y="-109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3" name="Google Shape;373;p26"/>
          <p:cNvCxnSpPr/>
          <p:nvPr/>
        </p:nvCxnSpPr>
        <p:spPr>
          <a:xfrm>
            <a:off x="705252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" name="Google Shape;374;p26"/>
          <p:cNvCxnSpPr/>
          <p:nvPr/>
        </p:nvCxnSpPr>
        <p:spPr>
          <a:xfrm>
            <a:off x="4532749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5" name="Google Shape;375;p26"/>
          <p:cNvCxnSpPr/>
          <p:nvPr/>
        </p:nvCxnSpPr>
        <p:spPr>
          <a:xfrm>
            <a:off x="8407996" y="362415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6" name="Google Shape;376;p26"/>
          <p:cNvSpPr txBox="1"/>
          <p:nvPr>
            <p:ph idx="1" type="body"/>
          </p:nvPr>
        </p:nvSpPr>
        <p:spPr>
          <a:xfrm>
            <a:off x="1048443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" name="Google Shape;377;p26"/>
          <p:cNvSpPr txBox="1"/>
          <p:nvPr>
            <p:ph idx="2" type="body"/>
          </p:nvPr>
        </p:nvSpPr>
        <p:spPr>
          <a:xfrm>
            <a:off x="1047334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26"/>
          <p:cNvSpPr txBox="1"/>
          <p:nvPr>
            <p:ph idx="3" type="body"/>
          </p:nvPr>
        </p:nvSpPr>
        <p:spPr>
          <a:xfrm>
            <a:off x="4881508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" name="Google Shape;379;p26"/>
          <p:cNvSpPr txBox="1"/>
          <p:nvPr>
            <p:ph idx="4" type="body"/>
          </p:nvPr>
        </p:nvSpPr>
        <p:spPr>
          <a:xfrm>
            <a:off x="4880399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" name="Google Shape;380;p26"/>
          <p:cNvSpPr txBox="1"/>
          <p:nvPr>
            <p:ph idx="5" type="body"/>
          </p:nvPr>
        </p:nvSpPr>
        <p:spPr>
          <a:xfrm>
            <a:off x="8756755" y="1594903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" name="Google Shape;381;p26"/>
          <p:cNvSpPr txBox="1"/>
          <p:nvPr>
            <p:ph idx="6" type="body"/>
          </p:nvPr>
        </p:nvSpPr>
        <p:spPr>
          <a:xfrm>
            <a:off x="8755646" y="2467003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" name="Google Shape;382;p26"/>
          <p:cNvSpPr txBox="1"/>
          <p:nvPr>
            <p:ph idx="7" type="body"/>
          </p:nvPr>
        </p:nvSpPr>
        <p:spPr>
          <a:xfrm>
            <a:off x="604838" y="725726"/>
            <a:ext cx="4651375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83" name="Google Shape;383;p26"/>
          <p:cNvCxnSpPr/>
          <p:nvPr/>
        </p:nvCxnSpPr>
        <p:spPr>
          <a:xfrm>
            <a:off x="2650618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4" name="Google Shape;384;p26"/>
          <p:cNvCxnSpPr/>
          <p:nvPr/>
        </p:nvCxnSpPr>
        <p:spPr>
          <a:xfrm>
            <a:off x="6478114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5" name="Google Shape;385;p26"/>
          <p:cNvSpPr txBox="1"/>
          <p:nvPr>
            <p:ph idx="8" type="body"/>
          </p:nvPr>
        </p:nvSpPr>
        <p:spPr>
          <a:xfrm>
            <a:off x="2991641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26"/>
          <p:cNvSpPr txBox="1"/>
          <p:nvPr>
            <p:ph idx="9" type="body"/>
          </p:nvPr>
        </p:nvSpPr>
        <p:spPr>
          <a:xfrm>
            <a:off x="2990532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" name="Google Shape;387;p26"/>
          <p:cNvSpPr txBox="1"/>
          <p:nvPr>
            <p:ph idx="13" type="body"/>
          </p:nvPr>
        </p:nvSpPr>
        <p:spPr>
          <a:xfrm>
            <a:off x="6819188" y="4019589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" name="Google Shape;388;p26"/>
          <p:cNvSpPr txBox="1"/>
          <p:nvPr>
            <p:ph idx="14" type="body"/>
          </p:nvPr>
        </p:nvSpPr>
        <p:spPr>
          <a:xfrm>
            <a:off x="6818079" y="4891689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">
  <p:cSld name="Service Areas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Google Shape;390;p27"/>
          <p:cNvCxnSpPr/>
          <p:nvPr/>
        </p:nvCxnSpPr>
        <p:spPr>
          <a:xfrm>
            <a:off x="705252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1" name="Google Shape;391;p27"/>
          <p:cNvCxnSpPr/>
          <p:nvPr/>
        </p:nvCxnSpPr>
        <p:spPr>
          <a:xfrm>
            <a:off x="4532749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2" name="Google Shape;392;p27"/>
          <p:cNvCxnSpPr/>
          <p:nvPr/>
        </p:nvCxnSpPr>
        <p:spPr>
          <a:xfrm>
            <a:off x="8407996" y="362415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" name="Google Shape;393;p27"/>
          <p:cNvCxnSpPr/>
          <p:nvPr/>
        </p:nvCxnSpPr>
        <p:spPr>
          <a:xfrm>
            <a:off x="706311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27"/>
          <p:cNvCxnSpPr/>
          <p:nvPr/>
        </p:nvCxnSpPr>
        <p:spPr>
          <a:xfrm>
            <a:off x="4533807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5" name="Google Shape;395;p27"/>
          <p:cNvCxnSpPr/>
          <p:nvPr/>
        </p:nvCxnSpPr>
        <p:spPr>
          <a:xfrm>
            <a:off x="8409055" y="603174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6" name="Google Shape;396;p27"/>
          <p:cNvSpPr txBox="1"/>
          <p:nvPr>
            <p:ph idx="1" type="body"/>
          </p:nvPr>
        </p:nvSpPr>
        <p:spPr>
          <a:xfrm>
            <a:off x="1048443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27"/>
          <p:cNvSpPr txBox="1"/>
          <p:nvPr>
            <p:ph idx="2" type="body"/>
          </p:nvPr>
        </p:nvSpPr>
        <p:spPr>
          <a:xfrm>
            <a:off x="1047334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" name="Google Shape;398;p27"/>
          <p:cNvSpPr txBox="1"/>
          <p:nvPr>
            <p:ph idx="3" type="body"/>
          </p:nvPr>
        </p:nvSpPr>
        <p:spPr>
          <a:xfrm>
            <a:off x="4881508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27"/>
          <p:cNvSpPr txBox="1"/>
          <p:nvPr>
            <p:ph idx="4" type="body"/>
          </p:nvPr>
        </p:nvSpPr>
        <p:spPr>
          <a:xfrm>
            <a:off x="4880399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" name="Google Shape;400;p27"/>
          <p:cNvSpPr txBox="1"/>
          <p:nvPr>
            <p:ph idx="5" type="body"/>
          </p:nvPr>
        </p:nvSpPr>
        <p:spPr>
          <a:xfrm>
            <a:off x="8756755" y="1594903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" name="Google Shape;401;p27"/>
          <p:cNvSpPr txBox="1"/>
          <p:nvPr>
            <p:ph idx="6" type="body"/>
          </p:nvPr>
        </p:nvSpPr>
        <p:spPr>
          <a:xfrm>
            <a:off x="8755646" y="2467003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" name="Google Shape;402;p27"/>
          <p:cNvSpPr txBox="1"/>
          <p:nvPr>
            <p:ph idx="7" type="body"/>
          </p:nvPr>
        </p:nvSpPr>
        <p:spPr>
          <a:xfrm>
            <a:off x="8756755" y="4002497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" name="Google Shape;403;p27"/>
          <p:cNvSpPr txBox="1"/>
          <p:nvPr>
            <p:ph idx="8" type="body"/>
          </p:nvPr>
        </p:nvSpPr>
        <p:spPr>
          <a:xfrm>
            <a:off x="8755646" y="4874597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27"/>
          <p:cNvSpPr txBox="1"/>
          <p:nvPr>
            <p:ph idx="9" type="body"/>
          </p:nvPr>
        </p:nvSpPr>
        <p:spPr>
          <a:xfrm>
            <a:off x="1047334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27"/>
          <p:cNvSpPr txBox="1"/>
          <p:nvPr>
            <p:ph idx="13" type="body"/>
          </p:nvPr>
        </p:nvSpPr>
        <p:spPr>
          <a:xfrm>
            <a:off x="1046225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27"/>
          <p:cNvSpPr txBox="1"/>
          <p:nvPr>
            <p:ph idx="14" type="body"/>
          </p:nvPr>
        </p:nvSpPr>
        <p:spPr>
          <a:xfrm>
            <a:off x="4874881" y="4019589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" name="Google Shape;407;p27"/>
          <p:cNvSpPr txBox="1"/>
          <p:nvPr>
            <p:ph idx="15" type="body"/>
          </p:nvPr>
        </p:nvSpPr>
        <p:spPr>
          <a:xfrm>
            <a:off x="4873772" y="4891689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27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27"/>
          <p:cNvSpPr txBox="1"/>
          <p:nvPr>
            <p:ph idx="16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 BLUE">
  <p:cSld name="Service Areas BLUE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" name="Google Shape;411;p28"/>
          <p:cNvCxnSpPr/>
          <p:nvPr/>
        </p:nvCxnSpPr>
        <p:spPr>
          <a:xfrm>
            <a:off x="705252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2" name="Google Shape;412;p28"/>
          <p:cNvCxnSpPr/>
          <p:nvPr/>
        </p:nvCxnSpPr>
        <p:spPr>
          <a:xfrm>
            <a:off x="4532749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3" name="Google Shape;413;p28"/>
          <p:cNvCxnSpPr/>
          <p:nvPr/>
        </p:nvCxnSpPr>
        <p:spPr>
          <a:xfrm>
            <a:off x="8407996" y="362415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28"/>
          <p:cNvCxnSpPr/>
          <p:nvPr/>
        </p:nvCxnSpPr>
        <p:spPr>
          <a:xfrm>
            <a:off x="706311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5" name="Google Shape;415;p28"/>
          <p:cNvCxnSpPr/>
          <p:nvPr/>
        </p:nvCxnSpPr>
        <p:spPr>
          <a:xfrm>
            <a:off x="4533807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6" name="Google Shape;416;p28"/>
          <p:cNvCxnSpPr/>
          <p:nvPr/>
        </p:nvCxnSpPr>
        <p:spPr>
          <a:xfrm>
            <a:off x="8409055" y="603174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28"/>
          <p:cNvSpPr txBox="1"/>
          <p:nvPr>
            <p:ph idx="1" type="body"/>
          </p:nvPr>
        </p:nvSpPr>
        <p:spPr>
          <a:xfrm>
            <a:off x="1048443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28"/>
          <p:cNvSpPr txBox="1"/>
          <p:nvPr>
            <p:ph idx="2" type="body"/>
          </p:nvPr>
        </p:nvSpPr>
        <p:spPr>
          <a:xfrm>
            <a:off x="1047334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28"/>
          <p:cNvSpPr txBox="1"/>
          <p:nvPr>
            <p:ph idx="3" type="body"/>
          </p:nvPr>
        </p:nvSpPr>
        <p:spPr>
          <a:xfrm>
            <a:off x="4881508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28"/>
          <p:cNvSpPr txBox="1"/>
          <p:nvPr>
            <p:ph idx="4" type="body"/>
          </p:nvPr>
        </p:nvSpPr>
        <p:spPr>
          <a:xfrm>
            <a:off x="4880399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" name="Google Shape;421;p28"/>
          <p:cNvSpPr txBox="1"/>
          <p:nvPr>
            <p:ph idx="5" type="body"/>
          </p:nvPr>
        </p:nvSpPr>
        <p:spPr>
          <a:xfrm>
            <a:off x="8756755" y="1594903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28"/>
          <p:cNvSpPr txBox="1"/>
          <p:nvPr>
            <p:ph idx="6" type="body"/>
          </p:nvPr>
        </p:nvSpPr>
        <p:spPr>
          <a:xfrm>
            <a:off x="8755646" y="2467003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28"/>
          <p:cNvSpPr txBox="1"/>
          <p:nvPr>
            <p:ph idx="7" type="body"/>
          </p:nvPr>
        </p:nvSpPr>
        <p:spPr>
          <a:xfrm>
            <a:off x="8756755" y="4002497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28"/>
          <p:cNvSpPr txBox="1"/>
          <p:nvPr>
            <p:ph idx="8" type="body"/>
          </p:nvPr>
        </p:nvSpPr>
        <p:spPr>
          <a:xfrm>
            <a:off x="8755646" y="4874597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" name="Google Shape;425;p28"/>
          <p:cNvSpPr txBox="1"/>
          <p:nvPr>
            <p:ph idx="9" type="body"/>
          </p:nvPr>
        </p:nvSpPr>
        <p:spPr>
          <a:xfrm>
            <a:off x="1047334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6" name="Google Shape;426;p28"/>
          <p:cNvSpPr txBox="1"/>
          <p:nvPr>
            <p:ph idx="13" type="body"/>
          </p:nvPr>
        </p:nvSpPr>
        <p:spPr>
          <a:xfrm>
            <a:off x="1046225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7" name="Google Shape;427;p28"/>
          <p:cNvSpPr txBox="1"/>
          <p:nvPr>
            <p:ph idx="14" type="body"/>
          </p:nvPr>
        </p:nvSpPr>
        <p:spPr>
          <a:xfrm>
            <a:off x="4874881" y="4019589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8" name="Google Shape;428;p28"/>
          <p:cNvSpPr txBox="1"/>
          <p:nvPr>
            <p:ph idx="15" type="body"/>
          </p:nvPr>
        </p:nvSpPr>
        <p:spPr>
          <a:xfrm>
            <a:off x="4873772" y="4891689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28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28"/>
          <p:cNvSpPr txBox="1"/>
          <p:nvPr>
            <p:ph idx="16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 ORANGE">
  <p:cSld name="Service Areas ORANGE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29"/>
          <p:cNvCxnSpPr/>
          <p:nvPr/>
        </p:nvCxnSpPr>
        <p:spPr>
          <a:xfrm>
            <a:off x="705252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3" name="Google Shape;433;p29"/>
          <p:cNvCxnSpPr/>
          <p:nvPr/>
        </p:nvCxnSpPr>
        <p:spPr>
          <a:xfrm>
            <a:off x="4532749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4" name="Google Shape;434;p29"/>
          <p:cNvCxnSpPr/>
          <p:nvPr/>
        </p:nvCxnSpPr>
        <p:spPr>
          <a:xfrm>
            <a:off x="8407996" y="362415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5" name="Google Shape;435;p29"/>
          <p:cNvCxnSpPr/>
          <p:nvPr/>
        </p:nvCxnSpPr>
        <p:spPr>
          <a:xfrm>
            <a:off x="706311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6" name="Google Shape;436;p29"/>
          <p:cNvCxnSpPr/>
          <p:nvPr/>
        </p:nvCxnSpPr>
        <p:spPr>
          <a:xfrm>
            <a:off x="4533807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7" name="Google Shape;437;p29"/>
          <p:cNvCxnSpPr/>
          <p:nvPr/>
        </p:nvCxnSpPr>
        <p:spPr>
          <a:xfrm>
            <a:off x="8409055" y="603174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8" name="Google Shape;438;p29"/>
          <p:cNvSpPr txBox="1"/>
          <p:nvPr>
            <p:ph idx="1" type="body"/>
          </p:nvPr>
        </p:nvSpPr>
        <p:spPr>
          <a:xfrm>
            <a:off x="1048443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29"/>
          <p:cNvSpPr txBox="1"/>
          <p:nvPr>
            <p:ph idx="2" type="body"/>
          </p:nvPr>
        </p:nvSpPr>
        <p:spPr>
          <a:xfrm>
            <a:off x="1047334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29"/>
          <p:cNvSpPr txBox="1"/>
          <p:nvPr>
            <p:ph idx="3" type="body"/>
          </p:nvPr>
        </p:nvSpPr>
        <p:spPr>
          <a:xfrm>
            <a:off x="4881508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29"/>
          <p:cNvSpPr txBox="1"/>
          <p:nvPr>
            <p:ph idx="4" type="body"/>
          </p:nvPr>
        </p:nvSpPr>
        <p:spPr>
          <a:xfrm>
            <a:off x="4880399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29"/>
          <p:cNvSpPr txBox="1"/>
          <p:nvPr>
            <p:ph idx="5" type="body"/>
          </p:nvPr>
        </p:nvSpPr>
        <p:spPr>
          <a:xfrm>
            <a:off x="8756755" y="1594903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29"/>
          <p:cNvSpPr txBox="1"/>
          <p:nvPr>
            <p:ph idx="6" type="body"/>
          </p:nvPr>
        </p:nvSpPr>
        <p:spPr>
          <a:xfrm>
            <a:off x="8755646" y="2467003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29"/>
          <p:cNvSpPr txBox="1"/>
          <p:nvPr>
            <p:ph idx="7" type="body"/>
          </p:nvPr>
        </p:nvSpPr>
        <p:spPr>
          <a:xfrm>
            <a:off x="8756755" y="4002497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29"/>
          <p:cNvSpPr txBox="1"/>
          <p:nvPr>
            <p:ph idx="8" type="body"/>
          </p:nvPr>
        </p:nvSpPr>
        <p:spPr>
          <a:xfrm>
            <a:off x="8755646" y="4874597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29"/>
          <p:cNvSpPr txBox="1"/>
          <p:nvPr>
            <p:ph idx="9" type="body"/>
          </p:nvPr>
        </p:nvSpPr>
        <p:spPr>
          <a:xfrm>
            <a:off x="1047334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" name="Google Shape;447;p29"/>
          <p:cNvSpPr txBox="1"/>
          <p:nvPr>
            <p:ph idx="13" type="body"/>
          </p:nvPr>
        </p:nvSpPr>
        <p:spPr>
          <a:xfrm>
            <a:off x="1046225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p29"/>
          <p:cNvSpPr txBox="1"/>
          <p:nvPr>
            <p:ph idx="14" type="body"/>
          </p:nvPr>
        </p:nvSpPr>
        <p:spPr>
          <a:xfrm>
            <a:off x="4874881" y="4019589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" name="Google Shape;449;p29"/>
          <p:cNvSpPr txBox="1"/>
          <p:nvPr>
            <p:ph idx="15" type="body"/>
          </p:nvPr>
        </p:nvSpPr>
        <p:spPr>
          <a:xfrm>
            <a:off x="4873772" y="4891689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29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29"/>
          <p:cNvSpPr txBox="1"/>
          <p:nvPr>
            <p:ph idx="16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Boxes Layout">
  <p:cSld name="Six Boxes Layout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30"/>
          <p:cNvCxnSpPr/>
          <p:nvPr/>
        </p:nvCxnSpPr>
        <p:spPr>
          <a:xfrm>
            <a:off x="773620" y="34033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4" name="Google Shape;454;p30"/>
          <p:cNvSpPr txBox="1"/>
          <p:nvPr>
            <p:ph idx="1" type="body"/>
          </p:nvPr>
        </p:nvSpPr>
        <p:spPr>
          <a:xfrm>
            <a:off x="1116811" y="2142964"/>
            <a:ext cx="2559747" cy="544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30"/>
          <p:cNvSpPr txBox="1"/>
          <p:nvPr>
            <p:ph idx="2" type="body"/>
          </p:nvPr>
        </p:nvSpPr>
        <p:spPr>
          <a:xfrm>
            <a:off x="773620" y="2692555"/>
            <a:ext cx="3201530" cy="691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30"/>
          <p:cNvSpPr/>
          <p:nvPr>
            <p:ph idx="3" type="pic"/>
          </p:nvPr>
        </p:nvSpPr>
        <p:spPr>
          <a:xfrm>
            <a:off x="1727716" y="1658243"/>
            <a:ext cx="1339334" cy="47155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7" name="Google Shape;457;p30"/>
          <p:cNvCxnSpPr/>
          <p:nvPr/>
        </p:nvCxnSpPr>
        <p:spPr>
          <a:xfrm>
            <a:off x="4472237" y="34033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8" name="Google Shape;458;p30"/>
          <p:cNvSpPr txBox="1"/>
          <p:nvPr>
            <p:ph idx="4" type="body"/>
          </p:nvPr>
        </p:nvSpPr>
        <p:spPr>
          <a:xfrm>
            <a:off x="4815428" y="2142964"/>
            <a:ext cx="2559747" cy="544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30"/>
          <p:cNvSpPr txBox="1"/>
          <p:nvPr>
            <p:ph idx="5" type="body"/>
          </p:nvPr>
        </p:nvSpPr>
        <p:spPr>
          <a:xfrm>
            <a:off x="4472237" y="2692555"/>
            <a:ext cx="3201530" cy="691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30"/>
          <p:cNvSpPr/>
          <p:nvPr>
            <p:ph idx="6" type="pic"/>
          </p:nvPr>
        </p:nvSpPr>
        <p:spPr>
          <a:xfrm>
            <a:off x="5426333" y="1658243"/>
            <a:ext cx="1339334" cy="47155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61" name="Google Shape;461;p30"/>
          <p:cNvCxnSpPr/>
          <p:nvPr/>
        </p:nvCxnSpPr>
        <p:spPr>
          <a:xfrm>
            <a:off x="8216852" y="34033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2" name="Google Shape;462;p30"/>
          <p:cNvSpPr txBox="1"/>
          <p:nvPr>
            <p:ph idx="7" type="body"/>
          </p:nvPr>
        </p:nvSpPr>
        <p:spPr>
          <a:xfrm>
            <a:off x="8560043" y="2142964"/>
            <a:ext cx="2559747" cy="544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30"/>
          <p:cNvSpPr txBox="1"/>
          <p:nvPr>
            <p:ph idx="8" type="body"/>
          </p:nvPr>
        </p:nvSpPr>
        <p:spPr>
          <a:xfrm>
            <a:off x="8216852" y="2692555"/>
            <a:ext cx="3201530" cy="691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30"/>
          <p:cNvSpPr/>
          <p:nvPr>
            <p:ph idx="9" type="pic"/>
          </p:nvPr>
        </p:nvSpPr>
        <p:spPr>
          <a:xfrm>
            <a:off x="9170948" y="1658243"/>
            <a:ext cx="1339334" cy="47155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65" name="Google Shape;465;p30"/>
          <p:cNvCxnSpPr/>
          <p:nvPr/>
        </p:nvCxnSpPr>
        <p:spPr>
          <a:xfrm>
            <a:off x="773620" y="5928190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6" name="Google Shape;466;p30"/>
          <p:cNvSpPr txBox="1"/>
          <p:nvPr>
            <p:ph idx="13" type="body"/>
          </p:nvPr>
        </p:nvSpPr>
        <p:spPr>
          <a:xfrm>
            <a:off x="1116811" y="4667847"/>
            <a:ext cx="2559747" cy="544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30"/>
          <p:cNvSpPr txBox="1"/>
          <p:nvPr>
            <p:ph idx="14" type="body"/>
          </p:nvPr>
        </p:nvSpPr>
        <p:spPr>
          <a:xfrm>
            <a:off x="773620" y="5217438"/>
            <a:ext cx="3201530" cy="691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30"/>
          <p:cNvSpPr/>
          <p:nvPr>
            <p:ph idx="15" type="pic"/>
          </p:nvPr>
        </p:nvSpPr>
        <p:spPr>
          <a:xfrm>
            <a:off x="1727716" y="4183126"/>
            <a:ext cx="1339334" cy="47155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69" name="Google Shape;469;p30"/>
          <p:cNvCxnSpPr/>
          <p:nvPr/>
        </p:nvCxnSpPr>
        <p:spPr>
          <a:xfrm>
            <a:off x="4472237" y="5928190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30"/>
          <p:cNvSpPr txBox="1"/>
          <p:nvPr>
            <p:ph idx="16" type="body"/>
          </p:nvPr>
        </p:nvSpPr>
        <p:spPr>
          <a:xfrm>
            <a:off x="4815428" y="4667847"/>
            <a:ext cx="2559747" cy="544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30"/>
          <p:cNvSpPr txBox="1"/>
          <p:nvPr>
            <p:ph idx="17" type="body"/>
          </p:nvPr>
        </p:nvSpPr>
        <p:spPr>
          <a:xfrm>
            <a:off x="4472237" y="5217438"/>
            <a:ext cx="3201530" cy="691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30"/>
          <p:cNvSpPr/>
          <p:nvPr>
            <p:ph idx="18" type="pic"/>
          </p:nvPr>
        </p:nvSpPr>
        <p:spPr>
          <a:xfrm>
            <a:off x="5426333" y="4183126"/>
            <a:ext cx="1339334" cy="47155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73" name="Google Shape;473;p30"/>
          <p:cNvCxnSpPr/>
          <p:nvPr/>
        </p:nvCxnSpPr>
        <p:spPr>
          <a:xfrm>
            <a:off x="8216852" y="5928190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" name="Google Shape;474;p30"/>
          <p:cNvSpPr txBox="1"/>
          <p:nvPr>
            <p:ph idx="19" type="body"/>
          </p:nvPr>
        </p:nvSpPr>
        <p:spPr>
          <a:xfrm>
            <a:off x="8560043" y="4667847"/>
            <a:ext cx="2559747" cy="544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30"/>
          <p:cNvSpPr txBox="1"/>
          <p:nvPr>
            <p:ph idx="20" type="body"/>
          </p:nvPr>
        </p:nvSpPr>
        <p:spPr>
          <a:xfrm>
            <a:off x="8216852" y="5217438"/>
            <a:ext cx="3201530" cy="691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30"/>
          <p:cNvSpPr/>
          <p:nvPr>
            <p:ph idx="21" type="pic"/>
          </p:nvPr>
        </p:nvSpPr>
        <p:spPr>
          <a:xfrm>
            <a:off x="9170948" y="4183126"/>
            <a:ext cx="1339334" cy="471557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30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30"/>
          <p:cNvSpPr txBox="1"/>
          <p:nvPr>
            <p:ph idx="22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 3 ORANGE">
  <p:cSld name="Service Areas 3 ORANGE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" name="Google Shape;480;p31"/>
          <p:cNvCxnSpPr/>
          <p:nvPr/>
        </p:nvCxnSpPr>
        <p:spPr>
          <a:xfrm>
            <a:off x="2508416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1" name="Google Shape;481;p31"/>
          <p:cNvCxnSpPr/>
          <p:nvPr/>
        </p:nvCxnSpPr>
        <p:spPr>
          <a:xfrm>
            <a:off x="6335913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2" name="Google Shape;482;p31"/>
          <p:cNvCxnSpPr/>
          <p:nvPr/>
        </p:nvCxnSpPr>
        <p:spPr>
          <a:xfrm>
            <a:off x="4403587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3" name="Google Shape;483;p31"/>
          <p:cNvSpPr txBox="1"/>
          <p:nvPr>
            <p:ph idx="1" type="body"/>
          </p:nvPr>
        </p:nvSpPr>
        <p:spPr>
          <a:xfrm>
            <a:off x="2851607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" name="Google Shape;484;p31"/>
          <p:cNvSpPr txBox="1"/>
          <p:nvPr>
            <p:ph idx="2" type="body"/>
          </p:nvPr>
        </p:nvSpPr>
        <p:spPr>
          <a:xfrm>
            <a:off x="2850498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" name="Google Shape;485;p31"/>
          <p:cNvSpPr txBox="1"/>
          <p:nvPr>
            <p:ph idx="3" type="body"/>
          </p:nvPr>
        </p:nvSpPr>
        <p:spPr>
          <a:xfrm>
            <a:off x="6684672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31"/>
          <p:cNvSpPr txBox="1"/>
          <p:nvPr>
            <p:ph idx="4" type="body"/>
          </p:nvPr>
        </p:nvSpPr>
        <p:spPr>
          <a:xfrm>
            <a:off x="6683563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31"/>
          <p:cNvSpPr txBox="1"/>
          <p:nvPr>
            <p:ph idx="5" type="body"/>
          </p:nvPr>
        </p:nvSpPr>
        <p:spPr>
          <a:xfrm>
            <a:off x="4744610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31"/>
          <p:cNvSpPr txBox="1"/>
          <p:nvPr>
            <p:ph idx="6" type="body"/>
          </p:nvPr>
        </p:nvSpPr>
        <p:spPr>
          <a:xfrm>
            <a:off x="4743501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31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1"/>
          <p:cNvSpPr txBox="1"/>
          <p:nvPr>
            <p:ph idx="7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ctrTitle"/>
          </p:nvPr>
        </p:nvSpPr>
        <p:spPr>
          <a:xfrm>
            <a:off x="6944837" y="4623275"/>
            <a:ext cx="4555695" cy="1042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Black"/>
              <a:buNone/>
              <a:defRPr b="0" i="0" sz="28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6944834" y="5666105"/>
            <a:ext cx="455569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 3">
  <p:cSld name="Service Areas 3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32"/>
          <p:cNvCxnSpPr/>
          <p:nvPr/>
        </p:nvCxnSpPr>
        <p:spPr>
          <a:xfrm>
            <a:off x="2508416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3" name="Google Shape;493;p32"/>
          <p:cNvCxnSpPr/>
          <p:nvPr/>
        </p:nvCxnSpPr>
        <p:spPr>
          <a:xfrm>
            <a:off x="6335913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4" name="Google Shape;494;p32"/>
          <p:cNvSpPr txBox="1"/>
          <p:nvPr>
            <p:ph idx="1" type="body"/>
          </p:nvPr>
        </p:nvSpPr>
        <p:spPr>
          <a:xfrm>
            <a:off x="2851607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32"/>
          <p:cNvSpPr txBox="1"/>
          <p:nvPr>
            <p:ph idx="2" type="body"/>
          </p:nvPr>
        </p:nvSpPr>
        <p:spPr>
          <a:xfrm>
            <a:off x="2850498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32"/>
          <p:cNvSpPr txBox="1"/>
          <p:nvPr>
            <p:ph idx="3" type="body"/>
          </p:nvPr>
        </p:nvSpPr>
        <p:spPr>
          <a:xfrm>
            <a:off x="6684672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32"/>
          <p:cNvSpPr txBox="1"/>
          <p:nvPr>
            <p:ph idx="4" type="body"/>
          </p:nvPr>
        </p:nvSpPr>
        <p:spPr>
          <a:xfrm>
            <a:off x="6683563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4403587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9" name="Google Shape;499;p32"/>
          <p:cNvSpPr txBox="1"/>
          <p:nvPr>
            <p:ph idx="5" type="body"/>
          </p:nvPr>
        </p:nvSpPr>
        <p:spPr>
          <a:xfrm>
            <a:off x="4744610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32"/>
          <p:cNvSpPr txBox="1"/>
          <p:nvPr>
            <p:ph idx="6" type="body"/>
          </p:nvPr>
        </p:nvSpPr>
        <p:spPr>
          <a:xfrm>
            <a:off x="4743501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32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32"/>
          <p:cNvSpPr txBox="1"/>
          <p:nvPr>
            <p:ph idx="7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 3 BLUE">
  <p:cSld name="Service Areas 3 BLUE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33"/>
          <p:cNvCxnSpPr/>
          <p:nvPr/>
        </p:nvCxnSpPr>
        <p:spPr>
          <a:xfrm>
            <a:off x="2508416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" name="Google Shape;505;p33"/>
          <p:cNvCxnSpPr/>
          <p:nvPr/>
        </p:nvCxnSpPr>
        <p:spPr>
          <a:xfrm>
            <a:off x="6335913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6" name="Google Shape;506;p33"/>
          <p:cNvSpPr txBox="1"/>
          <p:nvPr>
            <p:ph idx="1" type="body"/>
          </p:nvPr>
        </p:nvSpPr>
        <p:spPr>
          <a:xfrm>
            <a:off x="2851607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33"/>
          <p:cNvSpPr txBox="1"/>
          <p:nvPr>
            <p:ph idx="2" type="body"/>
          </p:nvPr>
        </p:nvSpPr>
        <p:spPr>
          <a:xfrm>
            <a:off x="2850498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33"/>
          <p:cNvSpPr txBox="1"/>
          <p:nvPr>
            <p:ph idx="3" type="body"/>
          </p:nvPr>
        </p:nvSpPr>
        <p:spPr>
          <a:xfrm>
            <a:off x="6684672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33"/>
          <p:cNvSpPr txBox="1"/>
          <p:nvPr>
            <p:ph idx="4" type="body"/>
          </p:nvPr>
        </p:nvSpPr>
        <p:spPr>
          <a:xfrm>
            <a:off x="6683563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10" name="Google Shape;510;p33"/>
          <p:cNvCxnSpPr/>
          <p:nvPr/>
        </p:nvCxnSpPr>
        <p:spPr>
          <a:xfrm>
            <a:off x="4403587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1" name="Google Shape;511;p33"/>
          <p:cNvSpPr txBox="1"/>
          <p:nvPr>
            <p:ph idx="5" type="body"/>
          </p:nvPr>
        </p:nvSpPr>
        <p:spPr>
          <a:xfrm>
            <a:off x="4744610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33"/>
          <p:cNvSpPr txBox="1"/>
          <p:nvPr>
            <p:ph idx="6" type="body"/>
          </p:nvPr>
        </p:nvSpPr>
        <p:spPr>
          <a:xfrm>
            <a:off x="4743501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33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33"/>
          <p:cNvSpPr txBox="1"/>
          <p:nvPr>
            <p:ph idx="7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_2rect">
  <p:cSld name="Service Areas_2rec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6" name="Google Shape;516;p34"/>
          <p:cNvCxnSpPr/>
          <p:nvPr/>
        </p:nvCxnSpPr>
        <p:spPr>
          <a:xfrm>
            <a:off x="2508416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7" name="Google Shape;517;p34"/>
          <p:cNvCxnSpPr/>
          <p:nvPr/>
        </p:nvCxnSpPr>
        <p:spPr>
          <a:xfrm>
            <a:off x="6335913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8" name="Google Shape;518;p34"/>
          <p:cNvCxnSpPr/>
          <p:nvPr/>
        </p:nvCxnSpPr>
        <p:spPr>
          <a:xfrm>
            <a:off x="2509475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9" name="Google Shape;519;p34"/>
          <p:cNvCxnSpPr/>
          <p:nvPr/>
        </p:nvCxnSpPr>
        <p:spPr>
          <a:xfrm>
            <a:off x="6336971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0" name="Google Shape;520;p34"/>
          <p:cNvSpPr txBox="1"/>
          <p:nvPr>
            <p:ph idx="1" type="body"/>
          </p:nvPr>
        </p:nvSpPr>
        <p:spPr>
          <a:xfrm>
            <a:off x="2851607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34"/>
          <p:cNvSpPr txBox="1"/>
          <p:nvPr>
            <p:ph idx="2" type="body"/>
          </p:nvPr>
        </p:nvSpPr>
        <p:spPr>
          <a:xfrm>
            <a:off x="2850498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34"/>
          <p:cNvSpPr txBox="1"/>
          <p:nvPr>
            <p:ph idx="3" type="body"/>
          </p:nvPr>
        </p:nvSpPr>
        <p:spPr>
          <a:xfrm>
            <a:off x="6684672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34"/>
          <p:cNvSpPr txBox="1"/>
          <p:nvPr>
            <p:ph idx="4" type="body"/>
          </p:nvPr>
        </p:nvSpPr>
        <p:spPr>
          <a:xfrm>
            <a:off x="6683563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34"/>
          <p:cNvSpPr txBox="1"/>
          <p:nvPr>
            <p:ph idx="5" type="body"/>
          </p:nvPr>
        </p:nvSpPr>
        <p:spPr>
          <a:xfrm>
            <a:off x="2850498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34"/>
          <p:cNvSpPr txBox="1"/>
          <p:nvPr>
            <p:ph idx="6" type="body"/>
          </p:nvPr>
        </p:nvSpPr>
        <p:spPr>
          <a:xfrm>
            <a:off x="2849389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34"/>
          <p:cNvSpPr txBox="1"/>
          <p:nvPr>
            <p:ph idx="7" type="body"/>
          </p:nvPr>
        </p:nvSpPr>
        <p:spPr>
          <a:xfrm>
            <a:off x="6678045" y="4019589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34"/>
          <p:cNvSpPr txBox="1"/>
          <p:nvPr>
            <p:ph idx="8" type="body"/>
          </p:nvPr>
        </p:nvSpPr>
        <p:spPr>
          <a:xfrm>
            <a:off x="6676936" y="4891689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34"/>
          <p:cNvSpPr txBox="1"/>
          <p:nvPr>
            <p:ph idx="9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_2rect BLUE">
  <p:cSld name="Service Areas_2rect BLUE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" name="Google Shape;531;p35"/>
          <p:cNvCxnSpPr/>
          <p:nvPr/>
        </p:nvCxnSpPr>
        <p:spPr>
          <a:xfrm>
            <a:off x="2508416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2" name="Google Shape;532;p35"/>
          <p:cNvCxnSpPr/>
          <p:nvPr/>
        </p:nvCxnSpPr>
        <p:spPr>
          <a:xfrm>
            <a:off x="6335913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3" name="Google Shape;533;p35"/>
          <p:cNvCxnSpPr/>
          <p:nvPr/>
        </p:nvCxnSpPr>
        <p:spPr>
          <a:xfrm>
            <a:off x="2509475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4" name="Google Shape;534;p35"/>
          <p:cNvCxnSpPr/>
          <p:nvPr/>
        </p:nvCxnSpPr>
        <p:spPr>
          <a:xfrm>
            <a:off x="6336971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5" name="Google Shape;535;p35"/>
          <p:cNvSpPr txBox="1"/>
          <p:nvPr>
            <p:ph idx="1" type="body"/>
          </p:nvPr>
        </p:nvSpPr>
        <p:spPr>
          <a:xfrm>
            <a:off x="2851607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35"/>
          <p:cNvSpPr txBox="1"/>
          <p:nvPr>
            <p:ph idx="2" type="body"/>
          </p:nvPr>
        </p:nvSpPr>
        <p:spPr>
          <a:xfrm>
            <a:off x="2850498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35"/>
          <p:cNvSpPr txBox="1"/>
          <p:nvPr>
            <p:ph idx="3" type="body"/>
          </p:nvPr>
        </p:nvSpPr>
        <p:spPr>
          <a:xfrm>
            <a:off x="6684672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35"/>
          <p:cNvSpPr txBox="1"/>
          <p:nvPr>
            <p:ph idx="4" type="body"/>
          </p:nvPr>
        </p:nvSpPr>
        <p:spPr>
          <a:xfrm>
            <a:off x="6683563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35"/>
          <p:cNvSpPr txBox="1"/>
          <p:nvPr>
            <p:ph idx="5" type="body"/>
          </p:nvPr>
        </p:nvSpPr>
        <p:spPr>
          <a:xfrm>
            <a:off x="2850498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35"/>
          <p:cNvSpPr txBox="1"/>
          <p:nvPr>
            <p:ph idx="6" type="body"/>
          </p:nvPr>
        </p:nvSpPr>
        <p:spPr>
          <a:xfrm>
            <a:off x="2849389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35"/>
          <p:cNvSpPr txBox="1"/>
          <p:nvPr>
            <p:ph idx="7" type="body"/>
          </p:nvPr>
        </p:nvSpPr>
        <p:spPr>
          <a:xfrm>
            <a:off x="6678045" y="4019589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35"/>
          <p:cNvSpPr txBox="1"/>
          <p:nvPr>
            <p:ph idx="8" type="body"/>
          </p:nvPr>
        </p:nvSpPr>
        <p:spPr>
          <a:xfrm>
            <a:off x="6676936" y="4891689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35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35"/>
          <p:cNvSpPr txBox="1"/>
          <p:nvPr>
            <p:ph idx="9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Areas_2rect ORANGE">
  <p:cSld name="Service Areas_2rect ORANGE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36"/>
          <p:cNvCxnSpPr/>
          <p:nvPr/>
        </p:nvCxnSpPr>
        <p:spPr>
          <a:xfrm>
            <a:off x="2508416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7" name="Google Shape;547;p36"/>
          <p:cNvCxnSpPr/>
          <p:nvPr/>
        </p:nvCxnSpPr>
        <p:spPr>
          <a:xfrm>
            <a:off x="6335913" y="3627012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8" name="Google Shape;548;p36"/>
          <p:cNvCxnSpPr/>
          <p:nvPr/>
        </p:nvCxnSpPr>
        <p:spPr>
          <a:xfrm>
            <a:off x="2509475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9" name="Google Shape;549;p36"/>
          <p:cNvCxnSpPr/>
          <p:nvPr/>
        </p:nvCxnSpPr>
        <p:spPr>
          <a:xfrm>
            <a:off x="6336971" y="6034607"/>
            <a:ext cx="3201530" cy="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0" name="Google Shape;550;p36"/>
          <p:cNvSpPr txBox="1"/>
          <p:nvPr>
            <p:ph idx="1" type="body"/>
          </p:nvPr>
        </p:nvSpPr>
        <p:spPr>
          <a:xfrm>
            <a:off x="2851607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p36"/>
          <p:cNvSpPr txBox="1"/>
          <p:nvPr>
            <p:ph idx="2" type="body"/>
          </p:nvPr>
        </p:nvSpPr>
        <p:spPr>
          <a:xfrm>
            <a:off x="2850498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36"/>
          <p:cNvSpPr txBox="1"/>
          <p:nvPr>
            <p:ph idx="3" type="body"/>
          </p:nvPr>
        </p:nvSpPr>
        <p:spPr>
          <a:xfrm>
            <a:off x="6684672" y="1589088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36"/>
          <p:cNvSpPr txBox="1"/>
          <p:nvPr>
            <p:ph idx="4" type="body"/>
          </p:nvPr>
        </p:nvSpPr>
        <p:spPr>
          <a:xfrm>
            <a:off x="6683563" y="2461188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36"/>
          <p:cNvSpPr txBox="1"/>
          <p:nvPr>
            <p:ph idx="5" type="body"/>
          </p:nvPr>
        </p:nvSpPr>
        <p:spPr>
          <a:xfrm>
            <a:off x="2850498" y="3991670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36"/>
          <p:cNvSpPr txBox="1"/>
          <p:nvPr>
            <p:ph idx="6" type="body"/>
          </p:nvPr>
        </p:nvSpPr>
        <p:spPr>
          <a:xfrm>
            <a:off x="2849389" y="4863770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6" name="Google Shape;556;p36"/>
          <p:cNvSpPr txBox="1"/>
          <p:nvPr>
            <p:ph idx="7" type="body"/>
          </p:nvPr>
        </p:nvSpPr>
        <p:spPr>
          <a:xfrm>
            <a:off x="6678045" y="4019589"/>
            <a:ext cx="2559747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78F1E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36"/>
          <p:cNvSpPr txBox="1"/>
          <p:nvPr>
            <p:ph idx="8" type="body"/>
          </p:nvPr>
        </p:nvSpPr>
        <p:spPr>
          <a:xfrm>
            <a:off x="6676936" y="4891689"/>
            <a:ext cx="2559747" cy="115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36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36"/>
          <p:cNvSpPr txBox="1"/>
          <p:nvPr>
            <p:ph idx="9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els Filled">
  <p:cSld name="Models Filled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37"/>
          <p:cNvGrpSpPr/>
          <p:nvPr/>
        </p:nvGrpSpPr>
        <p:grpSpPr>
          <a:xfrm>
            <a:off x="659612" y="1099984"/>
            <a:ext cx="11593143" cy="5843052"/>
            <a:chOff x="648392" y="1105594"/>
            <a:chExt cx="11593143" cy="5843052"/>
          </a:xfrm>
        </p:grpSpPr>
        <p:cxnSp>
          <p:nvCxnSpPr>
            <p:cNvPr id="562" name="Google Shape;562;p37"/>
            <p:cNvCxnSpPr/>
            <p:nvPr/>
          </p:nvCxnSpPr>
          <p:spPr>
            <a:xfrm flipH="1" rot="10800000">
              <a:off x="3393188" y="2521667"/>
              <a:ext cx="2314865" cy="1"/>
            </a:xfrm>
            <a:prstGeom prst="straightConnector1">
              <a:avLst/>
            </a:prstGeom>
            <a:noFill/>
            <a:ln cap="flat" cmpd="sng" w="38100">
              <a:solidFill>
                <a:srgbClr val="003767">
                  <a:alpha val="392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63" name="Google Shape;563;p37"/>
            <p:cNvGrpSpPr/>
            <p:nvPr/>
          </p:nvGrpSpPr>
          <p:grpSpPr>
            <a:xfrm>
              <a:off x="648392" y="1105594"/>
              <a:ext cx="11593143" cy="5843052"/>
              <a:chOff x="648392" y="1105594"/>
              <a:chExt cx="11593143" cy="5843052"/>
            </a:xfrm>
          </p:grpSpPr>
          <p:cxnSp>
            <p:nvCxnSpPr>
              <p:cNvPr id="564" name="Google Shape;564;p37"/>
              <p:cNvCxnSpPr/>
              <p:nvPr/>
            </p:nvCxnSpPr>
            <p:spPr>
              <a:xfrm flipH="1" rot="10800000">
                <a:off x="6598287" y="2528432"/>
                <a:ext cx="2314865" cy="1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37"/>
              <p:cNvCxnSpPr/>
              <p:nvPr/>
            </p:nvCxnSpPr>
            <p:spPr>
              <a:xfrm flipH="1" rot="10800000">
                <a:off x="3342493" y="4666362"/>
                <a:ext cx="2314865" cy="1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37"/>
              <p:cNvCxnSpPr/>
              <p:nvPr/>
            </p:nvCxnSpPr>
            <p:spPr>
              <a:xfrm flipH="1" rot="10800000">
                <a:off x="6575741" y="4666362"/>
                <a:ext cx="2314865" cy="1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" name="Google Shape;567;p37"/>
              <p:cNvCxnSpPr/>
              <p:nvPr/>
            </p:nvCxnSpPr>
            <p:spPr>
              <a:xfrm flipH="1" rot="10800000">
                <a:off x="6430941" y="2786416"/>
                <a:ext cx="2612436" cy="154621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" name="Google Shape;568;p37"/>
              <p:cNvCxnSpPr/>
              <p:nvPr/>
            </p:nvCxnSpPr>
            <p:spPr>
              <a:xfrm rot="10800000">
                <a:off x="3257231" y="2783679"/>
                <a:ext cx="2544927" cy="154895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" name="Google Shape;569;p37"/>
              <p:cNvCxnSpPr/>
              <p:nvPr/>
            </p:nvCxnSpPr>
            <p:spPr>
              <a:xfrm flipH="1" rot="10800000">
                <a:off x="9750885" y="1126694"/>
                <a:ext cx="1943368" cy="1174081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" name="Google Shape;570;p37"/>
              <p:cNvCxnSpPr/>
              <p:nvPr/>
            </p:nvCxnSpPr>
            <p:spPr>
              <a:xfrm rot="10800000">
                <a:off x="648392" y="1105594"/>
                <a:ext cx="1896536" cy="1151752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37"/>
              <p:cNvCxnSpPr/>
              <p:nvPr/>
            </p:nvCxnSpPr>
            <p:spPr>
              <a:xfrm rot="10800000">
                <a:off x="6556072" y="4739713"/>
                <a:ext cx="3569440" cy="218959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p37"/>
              <p:cNvCxnSpPr/>
              <p:nvPr/>
            </p:nvCxnSpPr>
            <p:spPr>
              <a:xfrm flipH="1" rot="10800000">
                <a:off x="3212268" y="2786414"/>
                <a:ext cx="2627572" cy="1546217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3" name="Google Shape;573;p37"/>
              <p:cNvCxnSpPr/>
              <p:nvPr/>
            </p:nvCxnSpPr>
            <p:spPr>
              <a:xfrm rot="10800000">
                <a:off x="6483255" y="2777978"/>
                <a:ext cx="2544927" cy="154895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37"/>
              <p:cNvCxnSpPr/>
              <p:nvPr/>
            </p:nvCxnSpPr>
            <p:spPr>
              <a:xfrm rot="10800000">
                <a:off x="9779491" y="4739714"/>
                <a:ext cx="2462044" cy="1510285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5" name="Google Shape;575;p37"/>
              <p:cNvCxnSpPr/>
              <p:nvPr/>
            </p:nvCxnSpPr>
            <p:spPr>
              <a:xfrm rot="10800000">
                <a:off x="3456809" y="1114595"/>
                <a:ext cx="2259217" cy="126027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" name="Google Shape;576;p37"/>
              <p:cNvCxnSpPr/>
              <p:nvPr/>
            </p:nvCxnSpPr>
            <p:spPr>
              <a:xfrm rot="10800000">
                <a:off x="6640866" y="1133813"/>
                <a:ext cx="2259217" cy="126027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p37"/>
              <p:cNvCxnSpPr/>
              <p:nvPr/>
            </p:nvCxnSpPr>
            <p:spPr>
              <a:xfrm rot="10800000">
                <a:off x="3329728" y="4759053"/>
                <a:ext cx="3569440" cy="218959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578" name="Google Shape;578;p37"/>
          <p:cNvSpPr/>
          <p:nvPr/>
        </p:nvSpPr>
        <p:spPr>
          <a:xfrm>
            <a:off x="8913152" y="2027408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7"/>
          <p:cNvSpPr/>
          <p:nvPr/>
        </p:nvSpPr>
        <p:spPr>
          <a:xfrm>
            <a:off x="5709615" y="2027406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7"/>
          <p:cNvSpPr/>
          <p:nvPr/>
        </p:nvSpPr>
        <p:spPr>
          <a:xfrm>
            <a:off x="2498223" y="2024671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7"/>
          <p:cNvSpPr/>
          <p:nvPr/>
        </p:nvSpPr>
        <p:spPr>
          <a:xfrm>
            <a:off x="8911590" y="4200160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7"/>
          <p:cNvSpPr/>
          <p:nvPr/>
        </p:nvSpPr>
        <p:spPr>
          <a:xfrm>
            <a:off x="5708053" y="4200158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7"/>
          <p:cNvSpPr/>
          <p:nvPr/>
        </p:nvSpPr>
        <p:spPr>
          <a:xfrm>
            <a:off x="2496661" y="4197423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7"/>
          <p:cNvSpPr txBox="1"/>
          <p:nvPr>
            <p:ph idx="1" type="body"/>
          </p:nvPr>
        </p:nvSpPr>
        <p:spPr>
          <a:xfrm>
            <a:off x="1992746" y="3154433"/>
            <a:ext cx="1897062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5" name="Google Shape;585;p37"/>
          <p:cNvSpPr txBox="1"/>
          <p:nvPr>
            <p:ph idx="2" type="body"/>
          </p:nvPr>
        </p:nvSpPr>
        <p:spPr>
          <a:xfrm>
            <a:off x="5205396" y="3154433"/>
            <a:ext cx="1897062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6" name="Google Shape;586;p37"/>
          <p:cNvSpPr txBox="1"/>
          <p:nvPr>
            <p:ph idx="3" type="body"/>
          </p:nvPr>
        </p:nvSpPr>
        <p:spPr>
          <a:xfrm>
            <a:off x="8407675" y="3158235"/>
            <a:ext cx="1897062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7" name="Google Shape;587;p37"/>
          <p:cNvSpPr txBox="1"/>
          <p:nvPr>
            <p:ph idx="4" type="body"/>
          </p:nvPr>
        </p:nvSpPr>
        <p:spPr>
          <a:xfrm>
            <a:off x="1992746" y="5324393"/>
            <a:ext cx="1897062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8" name="Google Shape;588;p37"/>
          <p:cNvSpPr txBox="1"/>
          <p:nvPr>
            <p:ph idx="5" type="body"/>
          </p:nvPr>
        </p:nvSpPr>
        <p:spPr>
          <a:xfrm>
            <a:off x="5057775" y="5324393"/>
            <a:ext cx="2195597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p37"/>
          <p:cNvSpPr txBox="1"/>
          <p:nvPr>
            <p:ph idx="6" type="body"/>
          </p:nvPr>
        </p:nvSpPr>
        <p:spPr>
          <a:xfrm>
            <a:off x="8407675" y="5328195"/>
            <a:ext cx="1897062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0" name="Google Shape;59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22288" y="2254166"/>
            <a:ext cx="241102" cy="40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3825" y="2303765"/>
            <a:ext cx="346274" cy="34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7035" y="2326386"/>
            <a:ext cx="343151" cy="34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6977" y="4480197"/>
            <a:ext cx="323684" cy="32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3378" y="4484079"/>
            <a:ext cx="201674" cy="32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2922" y="4494883"/>
            <a:ext cx="313317" cy="313317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7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37"/>
          <p:cNvSpPr txBox="1"/>
          <p:nvPr>
            <p:ph idx="7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els Empty">
  <p:cSld name="Models Empt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8"/>
          <p:cNvGrpSpPr/>
          <p:nvPr/>
        </p:nvGrpSpPr>
        <p:grpSpPr>
          <a:xfrm>
            <a:off x="659612" y="1099984"/>
            <a:ext cx="11593143" cy="5843052"/>
            <a:chOff x="648392" y="1105594"/>
            <a:chExt cx="11593143" cy="5843052"/>
          </a:xfrm>
        </p:grpSpPr>
        <p:cxnSp>
          <p:nvCxnSpPr>
            <p:cNvPr id="600" name="Google Shape;600;p38"/>
            <p:cNvCxnSpPr/>
            <p:nvPr/>
          </p:nvCxnSpPr>
          <p:spPr>
            <a:xfrm flipH="1" rot="10800000">
              <a:off x="3393188" y="2521667"/>
              <a:ext cx="2314865" cy="1"/>
            </a:xfrm>
            <a:prstGeom prst="straightConnector1">
              <a:avLst/>
            </a:prstGeom>
            <a:noFill/>
            <a:ln cap="flat" cmpd="sng" w="38100">
              <a:solidFill>
                <a:srgbClr val="003767">
                  <a:alpha val="392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01" name="Google Shape;601;p38"/>
            <p:cNvGrpSpPr/>
            <p:nvPr/>
          </p:nvGrpSpPr>
          <p:grpSpPr>
            <a:xfrm>
              <a:off x="648392" y="1105594"/>
              <a:ext cx="11593143" cy="5843052"/>
              <a:chOff x="648392" y="1105594"/>
              <a:chExt cx="11593143" cy="5843052"/>
            </a:xfrm>
          </p:grpSpPr>
          <p:cxnSp>
            <p:nvCxnSpPr>
              <p:cNvPr id="602" name="Google Shape;602;p38"/>
              <p:cNvCxnSpPr/>
              <p:nvPr/>
            </p:nvCxnSpPr>
            <p:spPr>
              <a:xfrm flipH="1" rot="10800000">
                <a:off x="6598287" y="2528432"/>
                <a:ext cx="2314865" cy="1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3" name="Google Shape;603;p38"/>
              <p:cNvCxnSpPr/>
              <p:nvPr/>
            </p:nvCxnSpPr>
            <p:spPr>
              <a:xfrm flipH="1" rot="10800000">
                <a:off x="3342493" y="4666362"/>
                <a:ext cx="2314865" cy="1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4" name="Google Shape;604;p38"/>
              <p:cNvCxnSpPr/>
              <p:nvPr/>
            </p:nvCxnSpPr>
            <p:spPr>
              <a:xfrm flipH="1" rot="10800000">
                <a:off x="6575741" y="4666362"/>
                <a:ext cx="2314865" cy="1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" name="Google Shape;605;p38"/>
              <p:cNvCxnSpPr/>
              <p:nvPr/>
            </p:nvCxnSpPr>
            <p:spPr>
              <a:xfrm flipH="1" rot="10800000">
                <a:off x="6430941" y="2786416"/>
                <a:ext cx="2612436" cy="154621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" name="Google Shape;606;p38"/>
              <p:cNvCxnSpPr/>
              <p:nvPr/>
            </p:nvCxnSpPr>
            <p:spPr>
              <a:xfrm rot="10800000">
                <a:off x="3257231" y="2783679"/>
                <a:ext cx="2544927" cy="154895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" name="Google Shape;607;p38"/>
              <p:cNvCxnSpPr/>
              <p:nvPr/>
            </p:nvCxnSpPr>
            <p:spPr>
              <a:xfrm flipH="1" rot="10800000">
                <a:off x="9750885" y="1126694"/>
                <a:ext cx="1943368" cy="1174081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" name="Google Shape;608;p38"/>
              <p:cNvCxnSpPr/>
              <p:nvPr/>
            </p:nvCxnSpPr>
            <p:spPr>
              <a:xfrm rot="10800000">
                <a:off x="648392" y="1105594"/>
                <a:ext cx="1896536" cy="1151752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9" name="Google Shape;609;p38"/>
              <p:cNvCxnSpPr/>
              <p:nvPr/>
            </p:nvCxnSpPr>
            <p:spPr>
              <a:xfrm rot="10800000">
                <a:off x="6556072" y="4739713"/>
                <a:ext cx="3569440" cy="218959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0" name="Google Shape;610;p38"/>
              <p:cNvCxnSpPr/>
              <p:nvPr/>
            </p:nvCxnSpPr>
            <p:spPr>
              <a:xfrm flipH="1" rot="10800000">
                <a:off x="3212268" y="2786414"/>
                <a:ext cx="2627572" cy="1546217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" name="Google Shape;611;p38"/>
              <p:cNvCxnSpPr/>
              <p:nvPr/>
            </p:nvCxnSpPr>
            <p:spPr>
              <a:xfrm rot="10800000">
                <a:off x="6483255" y="2777978"/>
                <a:ext cx="2544927" cy="154895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" name="Google Shape;612;p38"/>
              <p:cNvCxnSpPr/>
              <p:nvPr/>
            </p:nvCxnSpPr>
            <p:spPr>
              <a:xfrm rot="10800000">
                <a:off x="9779491" y="4739714"/>
                <a:ext cx="2462044" cy="1510285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" name="Google Shape;613;p38"/>
              <p:cNvCxnSpPr/>
              <p:nvPr/>
            </p:nvCxnSpPr>
            <p:spPr>
              <a:xfrm rot="10800000">
                <a:off x="3456809" y="1114595"/>
                <a:ext cx="2259217" cy="126027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4" name="Google Shape;614;p38"/>
              <p:cNvCxnSpPr/>
              <p:nvPr/>
            </p:nvCxnSpPr>
            <p:spPr>
              <a:xfrm rot="10800000">
                <a:off x="6640866" y="1133813"/>
                <a:ext cx="2259217" cy="126027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" name="Google Shape;615;p38"/>
              <p:cNvCxnSpPr/>
              <p:nvPr/>
            </p:nvCxnSpPr>
            <p:spPr>
              <a:xfrm rot="10800000">
                <a:off x="3329728" y="4759053"/>
                <a:ext cx="3569440" cy="218959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3767">
                    <a:alpha val="392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16" name="Google Shape;616;p38"/>
          <p:cNvSpPr/>
          <p:nvPr/>
        </p:nvSpPr>
        <p:spPr>
          <a:xfrm>
            <a:off x="8913152" y="2027408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8"/>
          <p:cNvSpPr/>
          <p:nvPr/>
        </p:nvSpPr>
        <p:spPr>
          <a:xfrm>
            <a:off x="5709615" y="2027406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8"/>
          <p:cNvSpPr/>
          <p:nvPr/>
        </p:nvSpPr>
        <p:spPr>
          <a:xfrm>
            <a:off x="2498223" y="2024671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8"/>
          <p:cNvSpPr/>
          <p:nvPr/>
        </p:nvSpPr>
        <p:spPr>
          <a:xfrm>
            <a:off x="8911590" y="4200160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8"/>
          <p:cNvSpPr/>
          <p:nvPr/>
        </p:nvSpPr>
        <p:spPr>
          <a:xfrm>
            <a:off x="5708053" y="4200158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8"/>
          <p:cNvSpPr/>
          <p:nvPr/>
        </p:nvSpPr>
        <p:spPr>
          <a:xfrm>
            <a:off x="2496661" y="4197423"/>
            <a:ext cx="889233" cy="889233"/>
          </a:xfrm>
          <a:prstGeom prst="ellipse">
            <a:avLst/>
          </a:prstGeom>
          <a:noFill/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8"/>
          <p:cNvSpPr/>
          <p:nvPr>
            <p:ph idx="2" type="pic"/>
          </p:nvPr>
        </p:nvSpPr>
        <p:spPr>
          <a:xfrm>
            <a:off x="2692836" y="2206569"/>
            <a:ext cx="505399" cy="505399"/>
          </a:xfrm>
          <a:prstGeom prst="ellipse">
            <a:avLst/>
          </a:prstGeom>
          <a:noFill/>
          <a:ln>
            <a:noFill/>
          </a:ln>
        </p:spPr>
      </p:sp>
      <p:sp>
        <p:nvSpPr>
          <p:cNvPr id="623" name="Google Shape;623;p38"/>
          <p:cNvSpPr/>
          <p:nvPr>
            <p:ph idx="3" type="pic"/>
          </p:nvPr>
        </p:nvSpPr>
        <p:spPr>
          <a:xfrm>
            <a:off x="5890895" y="2206569"/>
            <a:ext cx="505399" cy="505399"/>
          </a:xfrm>
          <a:prstGeom prst="ellipse">
            <a:avLst/>
          </a:prstGeom>
          <a:noFill/>
          <a:ln>
            <a:noFill/>
          </a:ln>
        </p:spPr>
      </p:sp>
      <p:sp>
        <p:nvSpPr>
          <p:cNvPr id="624" name="Google Shape;624;p38"/>
          <p:cNvSpPr/>
          <p:nvPr>
            <p:ph idx="4" type="pic"/>
          </p:nvPr>
        </p:nvSpPr>
        <p:spPr>
          <a:xfrm>
            <a:off x="9107054" y="2200876"/>
            <a:ext cx="505399" cy="505399"/>
          </a:xfrm>
          <a:prstGeom prst="ellipse">
            <a:avLst/>
          </a:prstGeom>
          <a:noFill/>
          <a:ln>
            <a:noFill/>
          </a:ln>
        </p:spPr>
      </p:sp>
      <p:sp>
        <p:nvSpPr>
          <p:cNvPr id="625" name="Google Shape;625;p38"/>
          <p:cNvSpPr/>
          <p:nvPr>
            <p:ph idx="5" type="pic"/>
          </p:nvPr>
        </p:nvSpPr>
        <p:spPr>
          <a:xfrm>
            <a:off x="2702187" y="4386336"/>
            <a:ext cx="505399" cy="505399"/>
          </a:xfrm>
          <a:prstGeom prst="ellipse">
            <a:avLst/>
          </a:prstGeom>
          <a:noFill/>
          <a:ln>
            <a:noFill/>
          </a:ln>
        </p:spPr>
      </p:sp>
      <p:sp>
        <p:nvSpPr>
          <p:cNvPr id="626" name="Google Shape;626;p38"/>
          <p:cNvSpPr/>
          <p:nvPr>
            <p:ph idx="6" type="pic"/>
          </p:nvPr>
        </p:nvSpPr>
        <p:spPr>
          <a:xfrm>
            <a:off x="5900246" y="4386336"/>
            <a:ext cx="505399" cy="505399"/>
          </a:xfrm>
          <a:prstGeom prst="ellipse">
            <a:avLst/>
          </a:prstGeom>
          <a:noFill/>
          <a:ln>
            <a:noFill/>
          </a:ln>
        </p:spPr>
      </p:sp>
      <p:sp>
        <p:nvSpPr>
          <p:cNvPr id="627" name="Google Shape;627;p38"/>
          <p:cNvSpPr/>
          <p:nvPr>
            <p:ph idx="7" type="pic"/>
          </p:nvPr>
        </p:nvSpPr>
        <p:spPr>
          <a:xfrm>
            <a:off x="9111591" y="4381411"/>
            <a:ext cx="505399" cy="505399"/>
          </a:xfrm>
          <a:prstGeom prst="ellipse">
            <a:avLst/>
          </a:prstGeom>
          <a:noFill/>
          <a:ln>
            <a:noFill/>
          </a:ln>
        </p:spPr>
      </p:sp>
      <p:sp>
        <p:nvSpPr>
          <p:cNvPr id="628" name="Google Shape;628;p38"/>
          <p:cNvSpPr txBox="1"/>
          <p:nvPr>
            <p:ph idx="1" type="body"/>
          </p:nvPr>
        </p:nvSpPr>
        <p:spPr>
          <a:xfrm>
            <a:off x="1992746" y="3154433"/>
            <a:ext cx="1897062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38"/>
          <p:cNvSpPr txBox="1"/>
          <p:nvPr>
            <p:ph idx="8" type="body"/>
          </p:nvPr>
        </p:nvSpPr>
        <p:spPr>
          <a:xfrm>
            <a:off x="5205396" y="3154433"/>
            <a:ext cx="1897062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38"/>
          <p:cNvSpPr txBox="1"/>
          <p:nvPr>
            <p:ph idx="9" type="body"/>
          </p:nvPr>
        </p:nvSpPr>
        <p:spPr>
          <a:xfrm>
            <a:off x="8407675" y="3158235"/>
            <a:ext cx="1897062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p38"/>
          <p:cNvSpPr txBox="1"/>
          <p:nvPr>
            <p:ph idx="13" type="body"/>
          </p:nvPr>
        </p:nvSpPr>
        <p:spPr>
          <a:xfrm>
            <a:off x="1992746" y="5324393"/>
            <a:ext cx="1897062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2" name="Google Shape;632;p38"/>
          <p:cNvSpPr txBox="1"/>
          <p:nvPr>
            <p:ph idx="14" type="body"/>
          </p:nvPr>
        </p:nvSpPr>
        <p:spPr>
          <a:xfrm>
            <a:off x="5205396" y="5324393"/>
            <a:ext cx="1897062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3" name="Google Shape;633;p38"/>
          <p:cNvSpPr txBox="1"/>
          <p:nvPr>
            <p:ph idx="15" type="body"/>
          </p:nvPr>
        </p:nvSpPr>
        <p:spPr>
          <a:xfrm>
            <a:off x="8407675" y="5328195"/>
            <a:ext cx="1897062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p38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38"/>
          <p:cNvSpPr txBox="1"/>
          <p:nvPr>
            <p:ph idx="16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 Propoistion">
  <p:cSld name="Value Propoistion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/>
          <p:nvPr/>
        </p:nvSpPr>
        <p:spPr>
          <a:xfrm>
            <a:off x="1592139" y="1954634"/>
            <a:ext cx="2698815" cy="3598877"/>
          </a:xfrm>
          <a:prstGeom prst="rect">
            <a:avLst/>
          </a:prstGeom>
          <a:noFill/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9"/>
          <p:cNvSpPr/>
          <p:nvPr/>
        </p:nvSpPr>
        <p:spPr>
          <a:xfrm>
            <a:off x="4746592" y="1954634"/>
            <a:ext cx="2698815" cy="3598877"/>
          </a:xfrm>
          <a:prstGeom prst="rect">
            <a:avLst/>
          </a:prstGeom>
          <a:noFill/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39"/>
          <p:cNvSpPr/>
          <p:nvPr/>
        </p:nvSpPr>
        <p:spPr>
          <a:xfrm>
            <a:off x="7899900" y="1954634"/>
            <a:ext cx="2698815" cy="3598877"/>
          </a:xfrm>
          <a:prstGeom prst="rect">
            <a:avLst/>
          </a:prstGeom>
          <a:noFill/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0" name="Google Shape;640;p39"/>
          <p:cNvCxnSpPr/>
          <p:nvPr/>
        </p:nvCxnSpPr>
        <p:spPr>
          <a:xfrm>
            <a:off x="2666761" y="3174876"/>
            <a:ext cx="562047" cy="0"/>
          </a:xfrm>
          <a:prstGeom prst="straightConnector1">
            <a:avLst/>
          </a:prstGeom>
          <a:noFill/>
          <a:ln cap="flat" cmpd="sng" w="25400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1" name="Google Shape;641;p39"/>
          <p:cNvCxnSpPr/>
          <p:nvPr/>
        </p:nvCxnSpPr>
        <p:spPr>
          <a:xfrm>
            <a:off x="5775332" y="3174877"/>
            <a:ext cx="562047" cy="0"/>
          </a:xfrm>
          <a:prstGeom prst="straightConnector1">
            <a:avLst/>
          </a:prstGeom>
          <a:noFill/>
          <a:ln cap="flat" cmpd="sng" w="25400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2" name="Google Shape;642;p39"/>
          <p:cNvCxnSpPr/>
          <p:nvPr/>
        </p:nvCxnSpPr>
        <p:spPr>
          <a:xfrm>
            <a:off x="8968285" y="3257368"/>
            <a:ext cx="562047" cy="0"/>
          </a:xfrm>
          <a:prstGeom prst="straightConnector1">
            <a:avLst/>
          </a:prstGeom>
          <a:noFill/>
          <a:ln cap="flat" cmpd="sng" w="25400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3" name="Google Shape;643;p39"/>
          <p:cNvSpPr txBox="1"/>
          <p:nvPr>
            <p:ph idx="1" type="body"/>
          </p:nvPr>
        </p:nvSpPr>
        <p:spPr>
          <a:xfrm>
            <a:off x="1762125" y="2371735"/>
            <a:ext cx="2324100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p39"/>
          <p:cNvSpPr txBox="1"/>
          <p:nvPr>
            <p:ph idx="2" type="body"/>
          </p:nvPr>
        </p:nvSpPr>
        <p:spPr>
          <a:xfrm>
            <a:off x="4933949" y="2371735"/>
            <a:ext cx="2324100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p39"/>
          <p:cNvSpPr txBox="1"/>
          <p:nvPr>
            <p:ph idx="3" type="body"/>
          </p:nvPr>
        </p:nvSpPr>
        <p:spPr>
          <a:xfrm>
            <a:off x="8087257" y="2371735"/>
            <a:ext cx="2324100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6" name="Google Shape;646;p39"/>
          <p:cNvSpPr txBox="1"/>
          <p:nvPr>
            <p:ph idx="4" type="body"/>
          </p:nvPr>
        </p:nvSpPr>
        <p:spPr>
          <a:xfrm>
            <a:off x="1762125" y="3609987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p39"/>
          <p:cNvSpPr txBox="1"/>
          <p:nvPr>
            <p:ph idx="5" type="body"/>
          </p:nvPr>
        </p:nvSpPr>
        <p:spPr>
          <a:xfrm>
            <a:off x="4894305" y="3609987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8" name="Google Shape;648;p39"/>
          <p:cNvSpPr txBox="1"/>
          <p:nvPr>
            <p:ph idx="6" type="body"/>
          </p:nvPr>
        </p:nvSpPr>
        <p:spPr>
          <a:xfrm>
            <a:off x="8087257" y="3611209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9" name="Google Shape;649;p39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39"/>
          <p:cNvSpPr txBox="1"/>
          <p:nvPr>
            <p:ph idx="7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 Propoistion_2_Rect">
  <p:cSld name="Value Propoistion_2_Rect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0"/>
          <p:cNvSpPr/>
          <p:nvPr/>
        </p:nvSpPr>
        <p:spPr>
          <a:xfrm>
            <a:off x="2941547" y="1954634"/>
            <a:ext cx="2698815" cy="3598877"/>
          </a:xfrm>
          <a:prstGeom prst="rect">
            <a:avLst/>
          </a:prstGeom>
          <a:noFill/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0"/>
          <p:cNvSpPr/>
          <p:nvPr/>
        </p:nvSpPr>
        <p:spPr>
          <a:xfrm>
            <a:off x="6096000" y="1954634"/>
            <a:ext cx="2698815" cy="3598877"/>
          </a:xfrm>
          <a:prstGeom prst="rect">
            <a:avLst/>
          </a:prstGeom>
          <a:noFill/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4" name="Google Shape;654;p40"/>
          <p:cNvCxnSpPr/>
          <p:nvPr/>
        </p:nvCxnSpPr>
        <p:spPr>
          <a:xfrm>
            <a:off x="4016169" y="3174876"/>
            <a:ext cx="562047" cy="0"/>
          </a:xfrm>
          <a:prstGeom prst="straightConnector1">
            <a:avLst/>
          </a:prstGeom>
          <a:noFill/>
          <a:ln cap="flat" cmpd="sng" w="25400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5" name="Google Shape;655;p40"/>
          <p:cNvCxnSpPr/>
          <p:nvPr/>
        </p:nvCxnSpPr>
        <p:spPr>
          <a:xfrm>
            <a:off x="7124740" y="3174877"/>
            <a:ext cx="562047" cy="0"/>
          </a:xfrm>
          <a:prstGeom prst="straightConnector1">
            <a:avLst/>
          </a:prstGeom>
          <a:noFill/>
          <a:ln cap="flat" cmpd="sng" w="25400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6" name="Google Shape;656;p40"/>
          <p:cNvSpPr txBox="1"/>
          <p:nvPr>
            <p:ph idx="1" type="body"/>
          </p:nvPr>
        </p:nvSpPr>
        <p:spPr>
          <a:xfrm>
            <a:off x="3111533" y="2371735"/>
            <a:ext cx="2324100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p40"/>
          <p:cNvSpPr txBox="1"/>
          <p:nvPr>
            <p:ph idx="2" type="body"/>
          </p:nvPr>
        </p:nvSpPr>
        <p:spPr>
          <a:xfrm>
            <a:off x="6283357" y="2371735"/>
            <a:ext cx="2324100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p40"/>
          <p:cNvSpPr txBox="1"/>
          <p:nvPr>
            <p:ph idx="3" type="body"/>
          </p:nvPr>
        </p:nvSpPr>
        <p:spPr>
          <a:xfrm>
            <a:off x="3111533" y="3609987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40"/>
          <p:cNvSpPr txBox="1"/>
          <p:nvPr>
            <p:ph idx="4" type="body"/>
          </p:nvPr>
        </p:nvSpPr>
        <p:spPr>
          <a:xfrm>
            <a:off x="6243713" y="3609987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40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40"/>
          <p:cNvSpPr txBox="1"/>
          <p:nvPr>
            <p:ph idx="5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 Propoistion_4_Rect">
  <p:cSld name="Value Propoistion_4_Rec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1"/>
          <p:cNvSpPr/>
          <p:nvPr/>
        </p:nvSpPr>
        <p:spPr>
          <a:xfrm>
            <a:off x="9035644" y="1954634"/>
            <a:ext cx="2511675" cy="3598877"/>
          </a:xfrm>
          <a:prstGeom prst="rect">
            <a:avLst/>
          </a:prstGeom>
          <a:noFill/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4" name="Google Shape;664;p41"/>
          <p:cNvCxnSpPr/>
          <p:nvPr/>
        </p:nvCxnSpPr>
        <p:spPr>
          <a:xfrm>
            <a:off x="9981500" y="3180454"/>
            <a:ext cx="523074" cy="0"/>
          </a:xfrm>
          <a:prstGeom prst="straightConnector1">
            <a:avLst/>
          </a:prstGeom>
          <a:noFill/>
          <a:ln cap="flat" cmpd="sng" w="25400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5" name="Google Shape;665;p41"/>
          <p:cNvSpPr txBox="1"/>
          <p:nvPr>
            <p:ph idx="1" type="body"/>
          </p:nvPr>
        </p:nvSpPr>
        <p:spPr>
          <a:xfrm>
            <a:off x="9197017" y="2371735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41"/>
          <p:cNvSpPr txBox="1"/>
          <p:nvPr>
            <p:ph idx="2" type="body"/>
          </p:nvPr>
        </p:nvSpPr>
        <p:spPr>
          <a:xfrm>
            <a:off x="9197017" y="3611209"/>
            <a:ext cx="216294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p41"/>
          <p:cNvSpPr/>
          <p:nvPr/>
        </p:nvSpPr>
        <p:spPr>
          <a:xfrm>
            <a:off x="6225233" y="1954634"/>
            <a:ext cx="2511675" cy="3598877"/>
          </a:xfrm>
          <a:prstGeom prst="rect">
            <a:avLst/>
          </a:prstGeom>
          <a:noFill/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8" name="Google Shape;668;p41"/>
          <p:cNvCxnSpPr/>
          <p:nvPr/>
        </p:nvCxnSpPr>
        <p:spPr>
          <a:xfrm>
            <a:off x="7171089" y="3180454"/>
            <a:ext cx="523074" cy="0"/>
          </a:xfrm>
          <a:prstGeom prst="straightConnector1">
            <a:avLst/>
          </a:prstGeom>
          <a:noFill/>
          <a:ln cap="flat" cmpd="sng" w="25400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9" name="Google Shape;669;p41"/>
          <p:cNvSpPr txBox="1"/>
          <p:nvPr>
            <p:ph idx="3" type="body"/>
          </p:nvPr>
        </p:nvSpPr>
        <p:spPr>
          <a:xfrm>
            <a:off x="6386606" y="2371735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p41"/>
          <p:cNvSpPr txBox="1"/>
          <p:nvPr>
            <p:ph idx="4" type="body"/>
          </p:nvPr>
        </p:nvSpPr>
        <p:spPr>
          <a:xfrm>
            <a:off x="6386606" y="3611209"/>
            <a:ext cx="216294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p41"/>
          <p:cNvSpPr/>
          <p:nvPr/>
        </p:nvSpPr>
        <p:spPr>
          <a:xfrm>
            <a:off x="3414822" y="1954634"/>
            <a:ext cx="2511675" cy="3598877"/>
          </a:xfrm>
          <a:prstGeom prst="rect">
            <a:avLst/>
          </a:prstGeom>
          <a:noFill/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2" name="Google Shape;672;p41"/>
          <p:cNvCxnSpPr/>
          <p:nvPr/>
        </p:nvCxnSpPr>
        <p:spPr>
          <a:xfrm>
            <a:off x="4360678" y="3180454"/>
            <a:ext cx="523074" cy="0"/>
          </a:xfrm>
          <a:prstGeom prst="straightConnector1">
            <a:avLst/>
          </a:prstGeom>
          <a:noFill/>
          <a:ln cap="flat" cmpd="sng" w="25400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3" name="Google Shape;673;p41"/>
          <p:cNvSpPr txBox="1"/>
          <p:nvPr>
            <p:ph idx="5" type="body"/>
          </p:nvPr>
        </p:nvSpPr>
        <p:spPr>
          <a:xfrm>
            <a:off x="3576195" y="2371735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41"/>
          <p:cNvSpPr txBox="1"/>
          <p:nvPr>
            <p:ph idx="6" type="body"/>
          </p:nvPr>
        </p:nvSpPr>
        <p:spPr>
          <a:xfrm>
            <a:off x="3576195" y="3611209"/>
            <a:ext cx="216294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41"/>
          <p:cNvSpPr/>
          <p:nvPr/>
        </p:nvSpPr>
        <p:spPr>
          <a:xfrm>
            <a:off x="604411" y="1954634"/>
            <a:ext cx="2511675" cy="3598877"/>
          </a:xfrm>
          <a:prstGeom prst="rect">
            <a:avLst/>
          </a:prstGeom>
          <a:noFill/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6" name="Google Shape;676;p41"/>
          <p:cNvCxnSpPr/>
          <p:nvPr/>
        </p:nvCxnSpPr>
        <p:spPr>
          <a:xfrm>
            <a:off x="1550267" y="3180454"/>
            <a:ext cx="523074" cy="0"/>
          </a:xfrm>
          <a:prstGeom prst="straightConnector1">
            <a:avLst/>
          </a:prstGeom>
          <a:noFill/>
          <a:ln cap="flat" cmpd="sng" w="25400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7" name="Google Shape;677;p41"/>
          <p:cNvSpPr txBox="1"/>
          <p:nvPr>
            <p:ph idx="7" type="body"/>
          </p:nvPr>
        </p:nvSpPr>
        <p:spPr>
          <a:xfrm>
            <a:off x="765784" y="2371735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41"/>
          <p:cNvSpPr txBox="1"/>
          <p:nvPr>
            <p:ph idx="8" type="body"/>
          </p:nvPr>
        </p:nvSpPr>
        <p:spPr>
          <a:xfrm>
            <a:off x="765784" y="3611209"/>
            <a:ext cx="216294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p41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41"/>
          <p:cNvSpPr txBox="1"/>
          <p:nvPr>
            <p:ph idx="9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ro">
  <p:cSld name="Outr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/>
        </p:nvSpPr>
        <p:spPr>
          <a:xfrm>
            <a:off x="6746260" y="5499764"/>
            <a:ext cx="44982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Solution builders for a global market</a:t>
            </a: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3227" y="4834837"/>
            <a:ext cx="2275064" cy="331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3 elements">
  <p:cSld name="Overview 3 elements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2"/>
          <p:cNvSpPr txBox="1"/>
          <p:nvPr>
            <p:ph idx="1" type="body"/>
          </p:nvPr>
        </p:nvSpPr>
        <p:spPr>
          <a:xfrm>
            <a:off x="1041966" y="1836820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42"/>
          <p:cNvSpPr txBox="1"/>
          <p:nvPr>
            <p:ph idx="2" type="body"/>
          </p:nvPr>
        </p:nvSpPr>
        <p:spPr>
          <a:xfrm>
            <a:off x="1033200" y="2276358"/>
            <a:ext cx="4365693" cy="99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84" name="Google Shape;684;p42"/>
          <p:cNvCxnSpPr/>
          <p:nvPr/>
        </p:nvCxnSpPr>
        <p:spPr>
          <a:xfrm rot="10800000">
            <a:off x="1106189" y="2204689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5" name="Google Shape;685;p42"/>
          <p:cNvSpPr txBox="1"/>
          <p:nvPr>
            <p:ph idx="3" type="body"/>
          </p:nvPr>
        </p:nvSpPr>
        <p:spPr>
          <a:xfrm>
            <a:off x="1033200" y="3812894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6" name="Google Shape;686;p42"/>
          <p:cNvSpPr txBox="1"/>
          <p:nvPr>
            <p:ph idx="4" type="body"/>
          </p:nvPr>
        </p:nvSpPr>
        <p:spPr>
          <a:xfrm>
            <a:off x="1024434" y="4252432"/>
            <a:ext cx="4365693" cy="99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87" name="Google Shape;687;p42"/>
          <p:cNvCxnSpPr/>
          <p:nvPr/>
        </p:nvCxnSpPr>
        <p:spPr>
          <a:xfrm rot="10800000">
            <a:off x="1097423" y="4180763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8" name="Google Shape;688;p42"/>
          <p:cNvSpPr txBox="1"/>
          <p:nvPr>
            <p:ph idx="5" type="body"/>
          </p:nvPr>
        </p:nvSpPr>
        <p:spPr>
          <a:xfrm>
            <a:off x="6810639" y="1836820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9" name="Google Shape;689;p42"/>
          <p:cNvSpPr txBox="1"/>
          <p:nvPr>
            <p:ph idx="6" type="body"/>
          </p:nvPr>
        </p:nvSpPr>
        <p:spPr>
          <a:xfrm>
            <a:off x="6801873" y="2276358"/>
            <a:ext cx="4365693" cy="99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0" name="Google Shape;690;p42"/>
          <p:cNvCxnSpPr/>
          <p:nvPr/>
        </p:nvCxnSpPr>
        <p:spPr>
          <a:xfrm rot="10800000">
            <a:off x="6874862" y="2204689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1" name="Google Shape;691;p42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42"/>
          <p:cNvSpPr txBox="1"/>
          <p:nvPr>
            <p:ph idx="7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2 elements">
  <p:cSld name="Overview 2 elements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3"/>
          <p:cNvSpPr txBox="1"/>
          <p:nvPr>
            <p:ph idx="1" type="body"/>
          </p:nvPr>
        </p:nvSpPr>
        <p:spPr>
          <a:xfrm>
            <a:off x="1041966" y="1836820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p43"/>
          <p:cNvSpPr txBox="1"/>
          <p:nvPr>
            <p:ph idx="2" type="body"/>
          </p:nvPr>
        </p:nvSpPr>
        <p:spPr>
          <a:xfrm>
            <a:off x="1033200" y="2276358"/>
            <a:ext cx="4365693" cy="99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6" name="Google Shape;696;p43"/>
          <p:cNvCxnSpPr/>
          <p:nvPr/>
        </p:nvCxnSpPr>
        <p:spPr>
          <a:xfrm rot="10800000">
            <a:off x="1106189" y="2204689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7" name="Google Shape;697;p43"/>
          <p:cNvSpPr txBox="1"/>
          <p:nvPr>
            <p:ph idx="3" type="body"/>
          </p:nvPr>
        </p:nvSpPr>
        <p:spPr>
          <a:xfrm>
            <a:off x="1033200" y="3812894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p43"/>
          <p:cNvSpPr txBox="1"/>
          <p:nvPr>
            <p:ph idx="4" type="body"/>
          </p:nvPr>
        </p:nvSpPr>
        <p:spPr>
          <a:xfrm>
            <a:off x="1024434" y="4252432"/>
            <a:ext cx="4365693" cy="99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p43"/>
          <p:cNvCxnSpPr/>
          <p:nvPr/>
        </p:nvCxnSpPr>
        <p:spPr>
          <a:xfrm rot="10800000">
            <a:off x="1097423" y="4180763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0" name="Google Shape;700;p43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43"/>
          <p:cNvSpPr txBox="1"/>
          <p:nvPr>
            <p:ph idx="5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Overview Empty">
  <p:cSld name="2_Overview Empty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4"/>
          <p:cNvSpPr txBox="1"/>
          <p:nvPr>
            <p:ph idx="1" type="body"/>
          </p:nvPr>
        </p:nvSpPr>
        <p:spPr>
          <a:xfrm>
            <a:off x="1041966" y="1836820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44"/>
          <p:cNvSpPr txBox="1"/>
          <p:nvPr>
            <p:ph idx="2" type="body"/>
          </p:nvPr>
        </p:nvSpPr>
        <p:spPr>
          <a:xfrm>
            <a:off x="1033200" y="2276358"/>
            <a:ext cx="4365693" cy="99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5" name="Google Shape;705;p44"/>
          <p:cNvCxnSpPr/>
          <p:nvPr/>
        </p:nvCxnSpPr>
        <p:spPr>
          <a:xfrm rot="10800000">
            <a:off x="1106189" y="2204689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6" name="Google Shape;706;p44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44"/>
          <p:cNvSpPr txBox="1"/>
          <p:nvPr>
            <p:ph idx="3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Element + image box">
  <p:cSld name="1 Element + image box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5"/>
          <p:cNvSpPr txBox="1"/>
          <p:nvPr>
            <p:ph idx="1" type="body"/>
          </p:nvPr>
        </p:nvSpPr>
        <p:spPr>
          <a:xfrm>
            <a:off x="1041966" y="1836820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p45"/>
          <p:cNvCxnSpPr/>
          <p:nvPr/>
        </p:nvCxnSpPr>
        <p:spPr>
          <a:xfrm rot="10800000">
            <a:off x="1106189" y="2204689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p45"/>
          <p:cNvSpPr/>
          <p:nvPr/>
        </p:nvSpPr>
        <p:spPr>
          <a:xfrm>
            <a:off x="6851153" y="1366141"/>
            <a:ext cx="4705130" cy="4759170"/>
          </a:xfrm>
          <a:custGeom>
            <a:rect b="b" l="l" r="r" t="t"/>
            <a:pathLst>
              <a:path extrusionOk="0" h="3337560" w="1157605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45"/>
          <p:cNvSpPr txBox="1"/>
          <p:nvPr>
            <p:ph idx="2" type="body"/>
          </p:nvPr>
        </p:nvSpPr>
        <p:spPr>
          <a:xfrm>
            <a:off x="1041400" y="2316163"/>
            <a:ext cx="4348163" cy="37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984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3" name="Google Shape;713;p45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" name="Google Shape;714;p45"/>
          <p:cNvSpPr txBox="1"/>
          <p:nvPr>
            <p:ph idx="3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Elements + image box">
  <p:cSld name="2 Elements + image box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6"/>
          <p:cNvSpPr txBox="1"/>
          <p:nvPr>
            <p:ph idx="1" type="body"/>
          </p:nvPr>
        </p:nvSpPr>
        <p:spPr>
          <a:xfrm>
            <a:off x="1041966" y="1759906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7" name="Google Shape;717;p46"/>
          <p:cNvCxnSpPr/>
          <p:nvPr/>
        </p:nvCxnSpPr>
        <p:spPr>
          <a:xfrm rot="10800000">
            <a:off x="1106189" y="2127775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8" name="Google Shape;718;p46"/>
          <p:cNvSpPr/>
          <p:nvPr/>
        </p:nvSpPr>
        <p:spPr>
          <a:xfrm>
            <a:off x="6851153" y="1366141"/>
            <a:ext cx="4705130" cy="4759170"/>
          </a:xfrm>
          <a:custGeom>
            <a:rect b="b" l="l" r="r" t="t"/>
            <a:pathLst>
              <a:path extrusionOk="0" h="3337560" w="1157605">
                <a:moveTo>
                  <a:pt x="0" y="3337204"/>
                </a:moveTo>
                <a:lnTo>
                  <a:pt x="1156995" y="3337204"/>
                </a:lnTo>
                <a:lnTo>
                  <a:pt x="1156995" y="0"/>
                </a:lnTo>
                <a:lnTo>
                  <a:pt x="0" y="0"/>
                </a:lnTo>
                <a:lnTo>
                  <a:pt x="0" y="3337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2000" rotWithShape="0" algn="ctr" sy="102000">
              <a:srgbClr val="7F7F7F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46"/>
          <p:cNvSpPr txBox="1"/>
          <p:nvPr>
            <p:ph idx="2" type="body"/>
          </p:nvPr>
        </p:nvSpPr>
        <p:spPr>
          <a:xfrm>
            <a:off x="1041400" y="2239249"/>
            <a:ext cx="4348163" cy="1325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984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46"/>
          <p:cNvSpPr txBox="1"/>
          <p:nvPr>
            <p:ph idx="3" type="body"/>
          </p:nvPr>
        </p:nvSpPr>
        <p:spPr>
          <a:xfrm>
            <a:off x="1041966" y="3903476"/>
            <a:ext cx="4348162" cy="2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21" name="Google Shape;721;p46"/>
          <p:cNvCxnSpPr/>
          <p:nvPr/>
        </p:nvCxnSpPr>
        <p:spPr>
          <a:xfrm rot="10800000">
            <a:off x="1106189" y="4271345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2" name="Google Shape;722;p46"/>
          <p:cNvSpPr txBox="1"/>
          <p:nvPr>
            <p:ph idx="4" type="body"/>
          </p:nvPr>
        </p:nvSpPr>
        <p:spPr>
          <a:xfrm>
            <a:off x="1041400" y="4382819"/>
            <a:ext cx="4348163" cy="1325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984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46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46"/>
          <p:cNvSpPr txBox="1"/>
          <p:nvPr>
            <p:ph idx="5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ards, text">
  <p:cSld name="4 cards, text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6" name="Google Shape;726;p47"/>
          <p:cNvCxnSpPr/>
          <p:nvPr/>
        </p:nvCxnSpPr>
        <p:spPr>
          <a:xfrm>
            <a:off x="5995101" y="2409778"/>
            <a:ext cx="0" cy="2987433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7" name="Google Shape;727;p47"/>
          <p:cNvCxnSpPr/>
          <p:nvPr/>
        </p:nvCxnSpPr>
        <p:spPr>
          <a:xfrm>
            <a:off x="8830654" y="2409778"/>
            <a:ext cx="0" cy="2987433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8" name="Google Shape;728;p47"/>
          <p:cNvCxnSpPr/>
          <p:nvPr/>
        </p:nvCxnSpPr>
        <p:spPr>
          <a:xfrm>
            <a:off x="3231734" y="2409778"/>
            <a:ext cx="0" cy="2987433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47"/>
          <p:cNvSpPr txBox="1"/>
          <p:nvPr>
            <p:ph idx="1" type="body"/>
          </p:nvPr>
        </p:nvSpPr>
        <p:spPr>
          <a:xfrm>
            <a:off x="3531946" y="2503784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p47"/>
          <p:cNvSpPr txBox="1"/>
          <p:nvPr>
            <p:ph idx="2" type="body"/>
          </p:nvPr>
        </p:nvSpPr>
        <p:spPr>
          <a:xfrm>
            <a:off x="6331406" y="2503784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p47"/>
          <p:cNvSpPr txBox="1"/>
          <p:nvPr>
            <p:ph idx="3" type="body"/>
          </p:nvPr>
        </p:nvSpPr>
        <p:spPr>
          <a:xfrm>
            <a:off x="9141319" y="2500126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2" name="Google Shape;732;p47"/>
          <p:cNvSpPr txBox="1"/>
          <p:nvPr>
            <p:ph idx="4" type="body"/>
          </p:nvPr>
        </p:nvSpPr>
        <p:spPr>
          <a:xfrm>
            <a:off x="768580" y="2500126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3" name="Google Shape;733;p47"/>
          <p:cNvSpPr txBox="1"/>
          <p:nvPr>
            <p:ph idx="5" type="body"/>
          </p:nvPr>
        </p:nvSpPr>
        <p:spPr>
          <a:xfrm>
            <a:off x="3451368" y="3440453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4" name="Google Shape;734;p47"/>
          <p:cNvSpPr txBox="1"/>
          <p:nvPr>
            <p:ph idx="6" type="body"/>
          </p:nvPr>
        </p:nvSpPr>
        <p:spPr>
          <a:xfrm>
            <a:off x="6286920" y="3440453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p47"/>
          <p:cNvSpPr txBox="1"/>
          <p:nvPr>
            <p:ph idx="7" type="body"/>
          </p:nvPr>
        </p:nvSpPr>
        <p:spPr>
          <a:xfrm>
            <a:off x="9050289" y="3436795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47"/>
          <p:cNvSpPr txBox="1"/>
          <p:nvPr>
            <p:ph idx="8" type="body"/>
          </p:nvPr>
        </p:nvSpPr>
        <p:spPr>
          <a:xfrm>
            <a:off x="688000" y="3436795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7" name="Google Shape;737;p47"/>
          <p:cNvSpPr txBox="1"/>
          <p:nvPr>
            <p:ph idx="9" type="body"/>
          </p:nvPr>
        </p:nvSpPr>
        <p:spPr>
          <a:xfrm>
            <a:off x="688000" y="1397696"/>
            <a:ext cx="10686388" cy="85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F3F3F"/>
              </a:buClr>
              <a:buSzPts val="192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8" name="Google Shape;738;p47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47"/>
          <p:cNvSpPr txBox="1"/>
          <p:nvPr>
            <p:ph idx="13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ards alt">
  <p:cSld name="4 cards alt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1" name="Google Shape;741;p48"/>
          <p:cNvCxnSpPr/>
          <p:nvPr/>
        </p:nvCxnSpPr>
        <p:spPr>
          <a:xfrm>
            <a:off x="5995101" y="2230316"/>
            <a:ext cx="0" cy="2987433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2" name="Google Shape;742;p48"/>
          <p:cNvCxnSpPr/>
          <p:nvPr/>
        </p:nvCxnSpPr>
        <p:spPr>
          <a:xfrm>
            <a:off x="8830654" y="2230316"/>
            <a:ext cx="0" cy="2987433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3" name="Google Shape;743;p48"/>
          <p:cNvCxnSpPr/>
          <p:nvPr/>
        </p:nvCxnSpPr>
        <p:spPr>
          <a:xfrm>
            <a:off x="3231734" y="2230316"/>
            <a:ext cx="0" cy="2987433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rgbClr val="F78F1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4" name="Google Shape;744;p48"/>
          <p:cNvSpPr txBox="1"/>
          <p:nvPr>
            <p:ph idx="1" type="body"/>
          </p:nvPr>
        </p:nvSpPr>
        <p:spPr>
          <a:xfrm>
            <a:off x="3531946" y="2324322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p48"/>
          <p:cNvSpPr txBox="1"/>
          <p:nvPr>
            <p:ph idx="2" type="body"/>
          </p:nvPr>
        </p:nvSpPr>
        <p:spPr>
          <a:xfrm>
            <a:off x="6331406" y="2324322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6" name="Google Shape;746;p48"/>
          <p:cNvSpPr txBox="1"/>
          <p:nvPr>
            <p:ph idx="3" type="body"/>
          </p:nvPr>
        </p:nvSpPr>
        <p:spPr>
          <a:xfrm>
            <a:off x="9141319" y="2320664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48"/>
          <p:cNvSpPr txBox="1"/>
          <p:nvPr>
            <p:ph idx="4" type="body"/>
          </p:nvPr>
        </p:nvSpPr>
        <p:spPr>
          <a:xfrm>
            <a:off x="768580" y="2320664"/>
            <a:ext cx="2162943" cy="6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Clr>
                <a:srgbClr val="00376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8" name="Google Shape;748;p48"/>
          <p:cNvSpPr txBox="1"/>
          <p:nvPr>
            <p:ph idx="5" type="body"/>
          </p:nvPr>
        </p:nvSpPr>
        <p:spPr>
          <a:xfrm>
            <a:off x="3451368" y="3260991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48"/>
          <p:cNvSpPr txBox="1"/>
          <p:nvPr>
            <p:ph idx="6" type="body"/>
          </p:nvPr>
        </p:nvSpPr>
        <p:spPr>
          <a:xfrm>
            <a:off x="6286920" y="3260991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0" name="Google Shape;750;p48"/>
          <p:cNvSpPr txBox="1"/>
          <p:nvPr>
            <p:ph idx="7" type="body"/>
          </p:nvPr>
        </p:nvSpPr>
        <p:spPr>
          <a:xfrm>
            <a:off x="9050289" y="3257333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1" name="Google Shape;751;p48"/>
          <p:cNvSpPr txBox="1"/>
          <p:nvPr>
            <p:ph idx="8" type="body"/>
          </p:nvPr>
        </p:nvSpPr>
        <p:spPr>
          <a:xfrm>
            <a:off x="688000" y="3257333"/>
            <a:ext cx="2324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p48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8"/>
          <p:cNvSpPr txBox="1"/>
          <p:nvPr>
            <p:ph idx="9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9"/>
          <p:cNvSpPr txBox="1"/>
          <p:nvPr>
            <p:ph idx="1" type="body"/>
          </p:nvPr>
        </p:nvSpPr>
        <p:spPr>
          <a:xfrm>
            <a:off x="604411" y="1888622"/>
            <a:ext cx="9753247" cy="4007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30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p49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49"/>
          <p:cNvSpPr txBox="1"/>
          <p:nvPr>
            <p:ph idx="2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0"/>
          <p:cNvSpPr/>
          <p:nvPr/>
        </p:nvSpPr>
        <p:spPr>
          <a:xfrm>
            <a:off x="604411" y="1933865"/>
            <a:ext cx="6147006" cy="259202"/>
          </a:xfrm>
          <a:custGeom>
            <a:rect b="b" l="l" r="r" t="t"/>
            <a:pathLst>
              <a:path extrusionOk="0" h="91440" w="449569">
                <a:moveTo>
                  <a:pt x="0" y="45720"/>
                </a:moveTo>
                <a:lnTo>
                  <a:pt x="449569" y="45720"/>
                </a:lnTo>
              </a:path>
            </a:pathLst>
          </a:cu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3300" lIns="225475" spcFirstLastPara="1" rIns="225475" wrap="square" tIns="43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50"/>
          <p:cNvSpPr/>
          <p:nvPr/>
        </p:nvSpPr>
        <p:spPr>
          <a:xfrm>
            <a:off x="6099485" y="3643547"/>
            <a:ext cx="5195048" cy="259202"/>
          </a:xfrm>
          <a:custGeom>
            <a:rect b="b" l="l" r="r" t="t"/>
            <a:pathLst>
              <a:path extrusionOk="0" h="91440" w="449569">
                <a:moveTo>
                  <a:pt x="0" y="45720"/>
                </a:moveTo>
                <a:lnTo>
                  <a:pt x="449569" y="45720"/>
                </a:lnTo>
              </a:path>
            </a:pathLst>
          </a:cu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3300" lIns="225475" spcFirstLastPara="1" rIns="225475" wrap="square" tIns="43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50"/>
          <p:cNvSpPr/>
          <p:nvPr/>
        </p:nvSpPr>
        <p:spPr>
          <a:xfrm>
            <a:off x="9557889" y="1997996"/>
            <a:ext cx="1736643" cy="110204"/>
          </a:xfrm>
          <a:custGeom>
            <a:rect b="b" l="l" r="r" t="t"/>
            <a:pathLst>
              <a:path extrusionOk="0" h="91440" w="449569">
                <a:moveTo>
                  <a:pt x="0" y="45720"/>
                </a:moveTo>
                <a:lnTo>
                  <a:pt x="449569" y="45720"/>
                </a:lnTo>
              </a:path>
            </a:pathLst>
          </a:cu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3300" lIns="225475" spcFirstLastPara="1" rIns="225475" wrap="square" tIns="43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50"/>
          <p:cNvSpPr/>
          <p:nvPr/>
        </p:nvSpPr>
        <p:spPr>
          <a:xfrm rot="5400000">
            <a:off x="10424394" y="2845180"/>
            <a:ext cx="1754212" cy="137143"/>
          </a:xfrm>
          <a:custGeom>
            <a:rect b="b" l="l" r="r" t="t"/>
            <a:pathLst>
              <a:path extrusionOk="0" h="91440" w="449569">
                <a:moveTo>
                  <a:pt x="0" y="45720"/>
                </a:moveTo>
                <a:lnTo>
                  <a:pt x="449569" y="45720"/>
                </a:lnTo>
              </a:path>
            </a:pathLst>
          </a:cu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3300" lIns="225475" spcFirstLastPara="1" rIns="225475" wrap="square" tIns="43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50"/>
          <p:cNvSpPr/>
          <p:nvPr/>
        </p:nvSpPr>
        <p:spPr>
          <a:xfrm>
            <a:off x="604411" y="3718046"/>
            <a:ext cx="1157887" cy="73477"/>
          </a:xfrm>
          <a:custGeom>
            <a:rect b="b" l="l" r="r" t="t"/>
            <a:pathLst>
              <a:path extrusionOk="0" h="91440" w="449569">
                <a:moveTo>
                  <a:pt x="0" y="45720"/>
                </a:moveTo>
                <a:lnTo>
                  <a:pt x="449569" y="45720"/>
                </a:lnTo>
              </a:path>
            </a:pathLst>
          </a:cu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3300" lIns="225475" spcFirstLastPara="1" rIns="225475" wrap="square" tIns="43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50"/>
          <p:cNvSpPr/>
          <p:nvPr/>
        </p:nvSpPr>
        <p:spPr>
          <a:xfrm rot="5400000">
            <a:off x="-235627" y="4554627"/>
            <a:ext cx="1721647" cy="137143"/>
          </a:xfrm>
          <a:custGeom>
            <a:rect b="b" l="l" r="r" t="t"/>
            <a:pathLst>
              <a:path extrusionOk="0" h="91440" w="449569">
                <a:moveTo>
                  <a:pt x="0" y="45720"/>
                </a:moveTo>
                <a:lnTo>
                  <a:pt x="449569" y="45720"/>
                </a:lnTo>
              </a:path>
            </a:pathLst>
          </a:cu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3300" lIns="225475" spcFirstLastPara="1" rIns="225475" wrap="square" tIns="43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50"/>
          <p:cNvSpPr/>
          <p:nvPr/>
        </p:nvSpPr>
        <p:spPr>
          <a:xfrm>
            <a:off x="604411" y="5353229"/>
            <a:ext cx="6147006" cy="259202"/>
          </a:xfrm>
          <a:custGeom>
            <a:rect b="b" l="l" r="r" t="t"/>
            <a:pathLst>
              <a:path extrusionOk="0" h="91440" w="449569">
                <a:moveTo>
                  <a:pt x="0" y="45720"/>
                </a:moveTo>
                <a:lnTo>
                  <a:pt x="449569" y="45720"/>
                </a:lnTo>
              </a:path>
            </a:pathLst>
          </a:cu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3300" lIns="225475" spcFirstLastPara="1" rIns="225475" wrap="square" tIns="43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50"/>
          <p:cNvSpPr/>
          <p:nvPr/>
        </p:nvSpPr>
        <p:spPr>
          <a:xfrm>
            <a:off x="9557889" y="5427728"/>
            <a:ext cx="1736643" cy="110204"/>
          </a:xfrm>
          <a:custGeom>
            <a:rect b="b" l="l" r="r" t="t"/>
            <a:pathLst>
              <a:path extrusionOk="0" h="91440" w="449569">
                <a:moveTo>
                  <a:pt x="0" y="45720"/>
                </a:moveTo>
                <a:lnTo>
                  <a:pt x="449569" y="45720"/>
                </a:lnTo>
              </a:path>
            </a:pathLst>
          </a:cu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stealth"/>
          </a:ln>
        </p:spPr>
        <p:txBody>
          <a:bodyPr anchorCtr="0" anchor="ctr" bIns="43300" lIns="225475" spcFirstLastPara="1" rIns="225475" wrap="square" tIns="43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50"/>
          <p:cNvSpPr/>
          <p:nvPr/>
        </p:nvSpPr>
        <p:spPr>
          <a:xfrm>
            <a:off x="1762298" y="2498901"/>
            <a:ext cx="4330219" cy="256354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50"/>
          <p:cNvSpPr/>
          <p:nvPr/>
        </p:nvSpPr>
        <p:spPr>
          <a:xfrm>
            <a:off x="6751417" y="1437907"/>
            <a:ext cx="2806472" cy="189126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50"/>
          <p:cNvSpPr/>
          <p:nvPr/>
        </p:nvSpPr>
        <p:spPr>
          <a:xfrm>
            <a:off x="6751417" y="4217129"/>
            <a:ext cx="2806472" cy="2316675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rgbClr val="0037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50"/>
          <p:cNvSpPr/>
          <p:nvPr/>
        </p:nvSpPr>
        <p:spPr>
          <a:xfrm>
            <a:off x="3001149" y="2252243"/>
            <a:ext cx="1858225" cy="488825"/>
          </a:xfrm>
          <a:prstGeom prst="roundRect">
            <a:avLst>
              <a:gd fmla="val 16667" name="adj"/>
            </a:avLst>
          </a:prstGeom>
          <a:solidFill>
            <a:srgbClr val="FFE4D2"/>
          </a:solidFill>
          <a:ln>
            <a:noFill/>
          </a:ln>
          <a:effectLst>
            <a:outerShdw blurRad="63500" sx="102000" rotWithShape="0" algn="ctr" sy="102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50"/>
          <p:cNvSpPr/>
          <p:nvPr/>
        </p:nvSpPr>
        <p:spPr>
          <a:xfrm>
            <a:off x="7224008" y="4001882"/>
            <a:ext cx="1858225" cy="43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50"/>
          <p:cNvSpPr/>
          <p:nvPr/>
        </p:nvSpPr>
        <p:spPr>
          <a:xfrm>
            <a:off x="7196767" y="1256966"/>
            <a:ext cx="1858225" cy="4387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50"/>
          <p:cNvSpPr txBox="1"/>
          <p:nvPr>
            <p:ph idx="1" type="body"/>
          </p:nvPr>
        </p:nvSpPr>
        <p:spPr>
          <a:xfrm>
            <a:off x="7204285" y="1352960"/>
            <a:ext cx="1843187" cy="372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p50"/>
          <p:cNvSpPr txBox="1"/>
          <p:nvPr>
            <p:ph idx="2" type="body"/>
          </p:nvPr>
        </p:nvSpPr>
        <p:spPr>
          <a:xfrm>
            <a:off x="2996378" y="2360633"/>
            <a:ext cx="1874738" cy="482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5" name="Google Shape;775;p50"/>
          <p:cNvSpPr txBox="1"/>
          <p:nvPr>
            <p:ph idx="3" type="body"/>
          </p:nvPr>
        </p:nvSpPr>
        <p:spPr>
          <a:xfrm>
            <a:off x="7204285" y="4097168"/>
            <a:ext cx="1877948" cy="43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p50"/>
          <p:cNvSpPr txBox="1"/>
          <p:nvPr>
            <p:ph idx="4" type="body"/>
          </p:nvPr>
        </p:nvSpPr>
        <p:spPr>
          <a:xfrm>
            <a:off x="1939467" y="2951641"/>
            <a:ext cx="1946831" cy="304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50"/>
          <p:cNvSpPr txBox="1"/>
          <p:nvPr>
            <p:ph idx="5" type="body"/>
          </p:nvPr>
        </p:nvSpPr>
        <p:spPr>
          <a:xfrm>
            <a:off x="4105764" y="2951641"/>
            <a:ext cx="1854461" cy="304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p50"/>
          <p:cNvSpPr txBox="1"/>
          <p:nvPr>
            <p:ph idx="6" type="body"/>
          </p:nvPr>
        </p:nvSpPr>
        <p:spPr>
          <a:xfrm>
            <a:off x="7199891" y="1829440"/>
            <a:ext cx="1858225" cy="1307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639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154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9" name="Google Shape;779;p50"/>
          <p:cNvSpPr txBox="1"/>
          <p:nvPr>
            <p:ph idx="7" type="body"/>
          </p:nvPr>
        </p:nvSpPr>
        <p:spPr>
          <a:xfrm>
            <a:off x="6928585" y="4644648"/>
            <a:ext cx="2481421" cy="1805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639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154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50"/>
          <p:cNvSpPr txBox="1"/>
          <p:nvPr>
            <p:ph idx="8" type="body"/>
          </p:nvPr>
        </p:nvSpPr>
        <p:spPr>
          <a:xfrm>
            <a:off x="1939466" y="3260440"/>
            <a:ext cx="1953800" cy="147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639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154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50"/>
          <p:cNvSpPr txBox="1"/>
          <p:nvPr>
            <p:ph idx="9" type="body"/>
          </p:nvPr>
        </p:nvSpPr>
        <p:spPr>
          <a:xfrm>
            <a:off x="4105764" y="3268279"/>
            <a:ext cx="1854461" cy="146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639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154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p50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50"/>
          <p:cNvSpPr txBox="1"/>
          <p:nvPr>
            <p:ph idx="13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ne_column">
  <p:cSld name="1_One_colum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body"/>
          </p:nvPr>
        </p:nvSpPr>
        <p:spPr>
          <a:xfrm>
            <a:off x="890588" y="1583473"/>
            <a:ext cx="10229423" cy="454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rgbClr val="F78F1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TR"/>
              <a:buChar char="-"/>
              <a:defRPr b="0" i="0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4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Layout">
  <p:cSld name="Empty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">
  <p:cSld name="Success stor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 rot="10800000">
            <a:off x="792404" y="2580507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717550" y="2243122"/>
            <a:ext cx="2255838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717550" y="2756717"/>
            <a:ext cx="3255963" cy="346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168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7" name="Google Shape;47;p9"/>
          <p:cNvCxnSpPr/>
          <p:nvPr/>
        </p:nvCxnSpPr>
        <p:spPr>
          <a:xfrm rot="10800000">
            <a:off x="4485159" y="2580507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" name="Google Shape;48;p9"/>
          <p:cNvCxnSpPr/>
          <p:nvPr/>
        </p:nvCxnSpPr>
        <p:spPr>
          <a:xfrm rot="10800000">
            <a:off x="8320621" y="2580507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idx="3" type="body"/>
          </p:nvPr>
        </p:nvSpPr>
        <p:spPr>
          <a:xfrm>
            <a:off x="4390818" y="2243122"/>
            <a:ext cx="2255838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4" type="body"/>
          </p:nvPr>
        </p:nvSpPr>
        <p:spPr>
          <a:xfrm>
            <a:off x="4390818" y="2756717"/>
            <a:ext cx="3255963" cy="346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168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5" type="body"/>
          </p:nvPr>
        </p:nvSpPr>
        <p:spPr>
          <a:xfrm>
            <a:off x="8218489" y="2243122"/>
            <a:ext cx="2255838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6" type="body"/>
          </p:nvPr>
        </p:nvSpPr>
        <p:spPr>
          <a:xfrm>
            <a:off x="8218489" y="2756717"/>
            <a:ext cx="3255963" cy="346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168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/>
          <p:nvPr>
            <p:ph idx="7" type="pic"/>
          </p:nvPr>
        </p:nvSpPr>
        <p:spPr>
          <a:xfrm>
            <a:off x="4475749" y="1272862"/>
            <a:ext cx="3086100" cy="785812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8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B">
  <p:cSld name="Success story B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 rot="10800000">
            <a:off x="792404" y="1709242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717550" y="1371857"/>
            <a:ext cx="3255962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717550" y="1885452"/>
            <a:ext cx="3255963" cy="437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168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0"/>
          <p:cNvCxnSpPr/>
          <p:nvPr/>
        </p:nvCxnSpPr>
        <p:spPr>
          <a:xfrm rot="10800000">
            <a:off x="4485159" y="1709242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0"/>
          <p:cNvCxnSpPr/>
          <p:nvPr/>
        </p:nvCxnSpPr>
        <p:spPr>
          <a:xfrm rot="10800000">
            <a:off x="8320621" y="1709242"/>
            <a:ext cx="420806" cy="0"/>
          </a:xfrm>
          <a:prstGeom prst="straightConnector1">
            <a:avLst/>
          </a:prstGeom>
          <a:noFill/>
          <a:ln cap="flat" cmpd="sng" w="28575">
            <a:solidFill>
              <a:srgbClr val="183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390817" y="1371857"/>
            <a:ext cx="325596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390818" y="1885452"/>
            <a:ext cx="3255963" cy="437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168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5" type="body"/>
          </p:nvPr>
        </p:nvSpPr>
        <p:spPr>
          <a:xfrm>
            <a:off x="8218489" y="1371857"/>
            <a:ext cx="325596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6" type="body"/>
          </p:nvPr>
        </p:nvSpPr>
        <p:spPr>
          <a:xfrm>
            <a:off x="8218489" y="1885452"/>
            <a:ext cx="3255963" cy="437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168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7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lumn">
  <p:cSld name="1_Two Colum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604838" y="2153540"/>
            <a:ext cx="5103753" cy="3978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921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000"/>
              <a:buFont typeface="Noto Sans Symbols"/>
              <a:buChar char="▪"/>
              <a:defRPr b="0" i="0" sz="10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604411" y="1580972"/>
            <a:ext cx="5103752" cy="470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3" type="body"/>
          </p:nvPr>
        </p:nvSpPr>
        <p:spPr>
          <a:xfrm>
            <a:off x="6483407" y="2153540"/>
            <a:ext cx="5103754" cy="3978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921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000"/>
              <a:buFont typeface="Noto Sans Symbols"/>
              <a:buChar char="▪"/>
              <a:defRPr b="0" i="0" sz="10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78F1E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4" type="body"/>
          </p:nvPr>
        </p:nvSpPr>
        <p:spPr>
          <a:xfrm>
            <a:off x="6482979" y="1580972"/>
            <a:ext cx="5103753" cy="470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767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5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23.xml"/><Relationship Id="rId42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25.xml"/><Relationship Id="rId44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4.xml"/><Relationship Id="rId43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27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6.xml"/><Relationship Id="rId45" Type="http://schemas.openxmlformats.org/officeDocument/2006/relationships/slideLayout" Target="../slideLayouts/slideLayout48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26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0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29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14.xml"/><Relationship Id="rId3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3.xml"/><Relationship Id="rId3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16.xml"/><Relationship Id="rId35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15.xml"/><Relationship Id="rId3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18.xml"/><Relationship Id="rId37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17.xml"/><Relationship Id="rId3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20.xml"/><Relationship Id="rId39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19.xml"/><Relationship Id="rId3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718066" y="6431190"/>
            <a:ext cx="251558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r-HR" sz="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iOLAP, Inc. 2018 – All Rights Reserved</a:t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9458111" y="6358634"/>
            <a:ext cx="1895689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hr-HR" sz="800" u="none" cap="none" strike="noStrike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b="0" i="0" sz="800" u="none" cap="none" strike="noStrike">
              <a:solidFill>
                <a:srgbClr val="3F3F3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-274" r="2668" t="0"/>
          <a:stretch/>
        </p:blipFill>
        <p:spPr>
          <a:xfrm>
            <a:off x="-118532" y="0"/>
            <a:ext cx="12310532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flipH="1" rot="10800000">
            <a:off x="0" y="-2"/>
            <a:ext cx="11573934" cy="1097281"/>
          </a:xfrm>
          <a:prstGeom prst="round1Rect">
            <a:avLst>
              <a:gd fmla="val 35824" name="adj"/>
            </a:avLst>
          </a:prstGeom>
          <a:solidFill>
            <a:srgbClr val="082C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  <a:defRPr b="0" i="0" sz="22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6"/>
          <p:cNvSpPr txBox="1"/>
          <p:nvPr/>
        </p:nvSpPr>
        <p:spPr>
          <a:xfrm>
            <a:off x="496685" y="6431190"/>
            <a:ext cx="251558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r-HR" sz="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iOLAP, Inc. 2023 – All Rights Reserved</a:t>
            </a:r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9695176" y="6358634"/>
            <a:ext cx="1895689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hr-HR" sz="800" u="none" cap="none" strike="noStrike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0" i="0" sz="800" u="none" cap="none" strike="noStrike">
              <a:solidFill>
                <a:srgbClr val="3F3F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4;p6"/>
          <p:cNvSpPr txBox="1"/>
          <p:nvPr/>
        </p:nvSpPr>
        <p:spPr>
          <a:xfrm>
            <a:off x="604838" y="725726"/>
            <a:ext cx="4651375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F1E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133754" y="378578"/>
            <a:ext cx="2090162" cy="30481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file/d/16JEn22mX2DwCUmu1YtPS_A7cNHHAtyMe/view?usp=sharing" TargetMode="External"/><Relationship Id="rId4" Type="http://schemas.openxmlformats.org/officeDocument/2006/relationships/image" Target="../media/image41.png"/><Relationship Id="rId5" Type="http://schemas.openxmlformats.org/officeDocument/2006/relationships/hyperlink" Target="https://drive.google.com/file/d/1AavB8SrNdlzpXepI7rvmfRBCbfkj31zo/view?usp=sharing" TargetMode="External"/><Relationship Id="rId6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1"/>
          <p:cNvSpPr txBox="1"/>
          <p:nvPr>
            <p:ph type="ctrTitle"/>
          </p:nvPr>
        </p:nvSpPr>
        <p:spPr>
          <a:xfrm>
            <a:off x="3402413" y="2468880"/>
            <a:ext cx="5404104" cy="23876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 Black"/>
              <a:buNone/>
            </a:pPr>
            <a:r>
              <a:rPr lang="hr-HR"/>
              <a:t>FINAL PRESENTATION</a:t>
            </a:r>
            <a:endParaRPr/>
          </a:p>
        </p:txBody>
      </p:sp>
      <p:sp>
        <p:nvSpPr>
          <p:cNvPr id="789" name="Google Shape;789;p51"/>
          <p:cNvSpPr txBox="1"/>
          <p:nvPr>
            <p:ph idx="1" type="subTitle"/>
          </p:nvPr>
        </p:nvSpPr>
        <p:spPr>
          <a:xfrm>
            <a:off x="3402412" y="4856480"/>
            <a:ext cx="5404104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hr-HR"/>
              <a:t>UREDU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0"/>
          <p:cNvSpPr txBox="1"/>
          <p:nvPr>
            <p:ph idx="1" type="body"/>
          </p:nvPr>
        </p:nvSpPr>
        <p:spPr>
          <a:xfrm>
            <a:off x="890588" y="1583473"/>
            <a:ext cx="10229400" cy="4548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hr-HR" sz="2200">
                <a:solidFill>
                  <a:srgbClr val="16191F"/>
                </a:solidFill>
              </a:rPr>
              <a:t>Specific c</a:t>
            </a:r>
            <a:r>
              <a:rPr lang="hr-HR" sz="2200">
                <a:solidFill>
                  <a:srgbClr val="16191F"/>
                </a:solidFill>
              </a:rPr>
              <a:t>onclusion:</a:t>
            </a:r>
            <a:endParaRPr sz="2200">
              <a:solidFill>
                <a:srgbClr val="16191F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200">
                <a:solidFill>
                  <a:srgbClr val="16191F"/>
                </a:solidFill>
              </a:rPr>
              <a:t>the two most followed events in the mentioned period are the </a:t>
            </a:r>
            <a:endParaRPr sz="2200">
              <a:solidFill>
                <a:srgbClr val="16191F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r-HR" sz="2200">
                <a:solidFill>
                  <a:srgbClr val="16191F"/>
                </a:solidFill>
                <a:latin typeface="Raleway"/>
                <a:ea typeface="Raleway"/>
                <a:cs typeface="Raleway"/>
                <a:sym typeface="Raleway"/>
              </a:rPr>
              <a:t>2022 World Cup </a:t>
            </a:r>
            <a:r>
              <a:rPr lang="hr-HR" sz="2200">
                <a:solidFill>
                  <a:srgbClr val="16191F"/>
                </a:solidFill>
              </a:rPr>
              <a:t>in December </a:t>
            </a:r>
            <a:r>
              <a:rPr lang="hr-HR" sz="2200">
                <a:solidFill>
                  <a:srgbClr val="16191F"/>
                </a:solidFill>
              </a:rPr>
              <a:t> and </a:t>
            </a:r>
            <a:r>
              <a:rPr b="1" lang="hr-HR" sz="2200">
                <a:solidFill>
                  <a:srgbClr val="16191F"/>
                </a:solidFill>
                <a:latin typeface="Raleway"/>
                <a:ea typeface="Raleway"/>
                <a:cs typeface="Raleway"/>
                <a:sym typeface="Raleway"/>
              </a:rPr>
              <a:t>Eurovision </a:t>
            </a:r>
            <a:r>
              <a:rPr lang="hr-HR" sz="2200">
                <a:solidFill>
                  <a:srgbClr val="16191F"/>
                </a:solidFill>
              </a:rPr>
              <a:t>in May 2023.</a:t>
            </a:r>
            <a:endParaRPr sz="2200">
              <a:solidFill>
                <a:srgbClr val="16191F"/>
              </a:solidFill>
            </a:endParaRPr>
          </a:p>
          <a:p>
            <a:pPr indent="4572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6191F"/>
              </a:solidFill>
              <a:highlight>
                <a:srgbClr val="F8F9FA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0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/>
              <a:t>Tweets through time</a:t>
            </a:r>
            <a:endParaRPr/>
          </a:p>
        </p:txBody>
      </p:sp>
      <p:sp>
        <p:nvSpPr>
          <p:cNvPr id="868" name="Google Shape;868;p60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1"/>
          <p:cNvSpPr txBox="1"/>
          <p:nvPr>
            <p:ph idx="1" type="body"/>
          </p:nvPr>
        </p:nvSpPr>
        <p:spPr>
          <a:xfrm>
            <a:off x="890588" y="1583473"/>
            <a:ext cx="102294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hr-HR">
                <a:solidFill>
                  <a:schemeClr val="dk1"/>
                </a:solidFill>
              </a:rPr>
              <a:t>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hr-HR">
                <a:solidFill>
                  <a:schemeClr val="dk1"/>
                </a:solidFill>
              </a:rPr>
              <a:t>   H</a:t>
            </a:r>
            <a:r>
              <a:rPr lang="hr-HR">
                <a:solidFill>
                  <a:schemeClr val="dk1"/>
                </a:solidFill>
              </a:rPr>
              <a:t>ashtags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>
                <a:solidFill>
                  <a:schemeClr val="dk1"/>
                </a:solidFill>
              </a:rPr>
              <a:t>Social groups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>
                <a:solidFill>
                  <a:schemeClr val="dk1"/>
                </a:solidFill>
              </a:rPr>
              <a:t>(group name)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1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Hashtags</a:t>
            </a:r>
            <a:endParaRPr/>
          </a:p>
        </p:txBody>
      </p:sp>
      <p:sp>
        <p:nvSpPr>
          <p:cNvPr id="876" name="Google Shape;876;p61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7" name="Google Shape;877;p61"/>
          <p:cNvCxnSpPr/>
          <p:nvPr/>
        </p:nvCxnSpPr>
        <p:spPr>
          <a:xfrm flipH="1">
            <a:off x="1799675" y="3383550"/>
            <a:ext cx="5400" cy="7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8" name="Google Shape;8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300" y="1264013"/>
            <a:ext cx="7471571" cy="49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2"/>
          <p:cNvSpPr txBox="1"/>
          <p:nvPr>
            <p:ph idx="1" type="body"/>
          </p:nvPr>
        </p:nvSpPr>
        <p:spPr>
          <a:xfrm>
            <a:off x="6746002" y="1583475"/>
            <a:ext cx="43740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56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3767"/>
              </a:buClr>
              <a:buSzPts val="2000"/>
              <a:buChar char="●"/>
            </a:pPr>
            <a:r>
              <a:rPr lang="hr-HR" sz="2200"/>
              <a:t>List of hashtags</a:t>
            </a:r>
            <a:endParaRPr sz="22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2000"/>
              <a:buChar char="●"/>
            </a:pPr>
            <a:r>
              <a:rPr lang="hr-HR" sz="2200"/>
              <a:t>Can be useful when publishing articles and news</a:t>
            </a:r>
            <a:endParaRPr sz="2200"/>
          </a:p>
        </p:txBody>
      </p:sp>
      <p:sp>
        <p:nvSpPr>
          <p:cNvPr id="885" name="Google Shape;885;p62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/>
              <a:t>Hashtags</a:t>
            </a:r>
            <a:endParaRPr/>
          </a:p>
        </p:txBody>
      </p:sp>
      <p:sp>
        <p:nvSpPr>
          <p:cNvPr id="886" name="Google Shape;886;p62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575" y="1387200"/>
            <a:ext cx="4685553" cy="49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3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Hashtags</a:t>
            </a:r>
            <a:endParaRPr/>
          </a:p>
        </p:txBody>
      </p:sp>
      <p:sp>
        <p:nvSpPr>
          <p:cNvPr id="894" name="Google Shape;894;p63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hr-HR"/>
              <a:t>Hashtags not about the group’s usual topics</a:t>
            </a:r>
            <a:endParaRPr/>
          </a:p>
        </p:txBody>
      </p:sp>
      <p:pic>
        <p:nvPicPr>
          <p:cNvPr id="895" name="Google Shape;895;p63"/>
          <p:cNvPicPr preferRelativeResize="0"/>
          <p:nvPr/>
        </p:nvPicPr>
        <p:blipFill rotWithShape="1">
          <a:blip r:embed="rId3">
            <a:alphaModFix/>
          </a:blip>
          <a:srcRect b="8917" l="0" r="0" t="0"/>
          <a:stretch/>
        </p:blipFill>
        <p:spPr>
          <a:xfrm>
            <a:off x="121975" y="1398700"/>
            <a:ext cx="2766150" cy="48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500" y="1198025"/>
            <a:ext cx="8373950" cy="545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4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/>
              <a:t>Hashtags</a:t>
            </a:r>
            <a:endParaRPr/>
          </a:p>
        </p:txBody>
      </p:sp>
      <p:sp>
        <p:nvSpPr>
          <p:cNvPr id="903" name="Google Shape;903;p64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/>
              <a:t>Hashtags not about the group’s usual topics</a:t>
            </a:r>
            <a:endParaRPr/>
          </a:p>
        </p:txBody>
      </p:sp>
      <p:pic>
        <p:nvPicPr>
          <p:cNvPr id="904" name="Google Shape;904;p64"/>
          <p:cNvPicPr preferRelativeResize="0"/>
          <p:nvPr/>
        </p:nvPicPr>
        <p:blipFill rotWithShape="1">
          <a:blip r:embed="rId3">
            <a:alphaModFix/>
          </a:blip>
          <a:srcRect b="8958" l="0" r="0" t="0"/>
          <a:stretch/>
        </p:blipFill>
        <p:spPr>
          <a:xfrm>
            <a:off x="129625" y="1383425"/>
            <a:ext cx="2764800" cy="48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20" y="1224076"/>
            <a:ext cx="8373600" cy="54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Events</a:t>
            </a:r>
            <a:endParaRPr/>
          </a:p>
        </p:txBody>
      </p:sp>
      <p:sp>
        <p:nvSpPr>
          <p:cNvPr id="912" name="Google Shape;912;p65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hr-HR"/>
              <a:t>*strategy impact</a:t>
            </a:r>
            <a:endParaRPr/>
          </a:p>
        </p:txBody>
      </p:sp>
      <p:pic>
        <p:nvPicPr>
          <p:cNvPr id="913" name="Google Shape;9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825" y="1097400"/>
            <a:ext cx="8991602" cy="50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6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/>
              <a:t>Events</a:t>
            </a:r>
            <a:endParaRPr/>
          </a:p>
        </p:txBody>
      </p:sp>
      <p:sp>
        <p:nvSpPr>
          <p:cNvPr id="920" name="Google Shape;920;p66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/>
              <a:t>*strategy impact</a:t>
            </a:r>
            <a:endParaRPr/>
          </a:p>
        </p:txBody>
      </p:sp>
      <p:sp>
        <p:nvSpPr>
          <p:cNvPr id="921" name="Google Shape;921;p66"/>
          <p:cNvSpPr txBox="1"/>
          <p:nvPr/>
        </p:nvSpPr>
        <p:spPr>
          <a:xfrm>
            <a:off x="776838" y="1450700"/>
            <a:ext cx="45294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>
                <a:latin typeface="Raleway"/>
                <a:ea typeface="Raleway"/>
                <a:cs typeface="Raleway"/>
                <a:sym typeface="Raleway"/>
              </a:rPr>
              <a:t>Mentions of hashtags from Crypto/NFTs group throughout year.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2" name="Google Shape;922;p66"/>
          <p:cNvSpPr txBox="1"/>
          <p:nvPr/>
        </p:nvSpPr>
        <p:spPr>
          <a:xfrm>
            <a:off x="6550863" y="1505150"/>
            <a:ext cx="504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Mentions of hashtags from Writers/readers group throughout year.</a:t>
            </a:r>
            <a:endParaRPr/>
          </a:p>
        </p:txBody>
      </p:sp>
      <p:pic>
        <p:nvPicPr>
          <p:cNvPr id="923" name="Google Shape;9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49" y="2305550"/>
            <a:ext cx="5141251" cy="39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250" y="2301500"/>
            <a:ext cx="5141249" cy="400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7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/>
              <a:t>Users and social groups</a:t>
            </a:r>
            <a:endParaRPr/>
          </a:p>
        </p:txBody>
      </p:sp>
      <p:sp>
        <p:nvSpPr>
          <p:cNvPr id="931" name="Google Shape;931;p67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2" name="Google Shape;9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5" y="1661638"/>
            <a:ext cx="10972800" cy="353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8"/>
          <p:cNvSpPr txBox="1"/>
          <p:nvPr>
            <p:ph idx="1" type="body"/>
          </p:nvPr>
        </p:nvSpPr>
        <p:spPr>
          <a:xfrm>
            <a:off x="890588" y="1583473"/>
            <a:ext cx="102294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hr-HR"/>
              <a:t>Group name: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hr-HR"/>
              <a:t>Football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>
                <a:solidFill>
                  <a:schemeClr val="dk1"/>
                </a:solidFill>
              </a:rPr>
              <a:t>Group name: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>
                <a:solidFill>
                  <a:schemeClr val="dk1"/>
                </a:solidFill>
              </a:rPr>
              <a:t>Eurovision</a:t>
            </a:r>
            <a:endParaRPr/>
          </a:p>
        </p:txBody>
      </p:sp>
      <p:sp>
        <p:nvSpPr>
          <p:cNvPr id="939" name="Google Shape;939;p68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Users and social groups </a:t>
            </a:r>
            <a:endParaRPr/>
          </a:p>
        </p:txBody>
      </p:sp>
      <p:sp>
        <p:nvSpPr>
          <p:cNvPr id="940" name="Google Shape;940;p68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1" name="Google Shape;9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372" y="1583472"/>
            <a:ext cx="8170601" cy="23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375" y="4211175"/>
            <a:ext cx="8170601" cy="237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9"/>
          <p:cNvSpPr txBox="1"/>
          <p:nvPr>
            <p:ph idx="1" type="body"/>
          </p:nvPr>
        </p:nvSpPr>
        <p:spPr>
          <a:xfrm>
            <a:off x="890588" y="1583473"/>
            <a:ext cx="102294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hr-HR"/>
              <a:t>Group name: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hr-HR"/>
              <a:t>Asian celebrities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hr-HR">
                <a:solidFill>
                  <a:schemeClr val="dk1"/>
                </a:solidFill>
              </a:rPr>
              <a:t>Group name: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hr-HR"/>
              <a:t>Gaming</a:t>
            </a:r>
            <a:endParaRPr/>
          </a:p>
        </p:txBody>
      </p:sp>
      <p:sp>
        <p:nvSpPr>
          <p:cNvPr id="949" name="Google Shape;949;p69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Users and social groups</a:t>
            </a:r>
            <a:endParaRPr/>
          </a:p>
        </p:txBody>
      </p:sp>
      <p:sp>
        <p:nvSpPr>
          <p:cNvPr id="950" name="Google Shape;950;p69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1" name="Google Shape;9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475" y="1583475"/>
            <a:ext cx="8233051" cy="232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088" y="4122800"/>
            <a:ext cx="8113835" cy="23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2"/>
          <p:cNvSpPr txBox="1"/>
          <p:nvPr>
            <p:ph idx="1" type="body"/>
          </p:nvPr>
        </p:nvSpPr>
        <p:spPr>
          <a:xfrm>
            <a:off x="795350" y="2135925"/>
            <a:ext cx="10229400" cy="3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2000"/>
              <a:buFont typeface="Raleway"/>
              <a:buChar char="●"/>
            </a:pPr>
            <a:r>
              <a:rPr lang="hr-HR" sz="2800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2800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2000"/>
              <a:buFont typeface="Raleway"/>
              <a:buChar char="●"/>
            </a:pPr>
            <a:r>
              <a:rPr lang="hr-HR" sz="2800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Architecture &amp; Cost</a:t>
            </a:r>
            <a:endParaRPr sz="2800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767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2000"/>
              <a:buFont typeface="Raleway"/>
              <a:buChar char="●"/>
            </a:pPr>
            <a:r>
              <a:rPr lang="hr-HR" sz="2800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Analysis &amp; Results</a:t>
            </a:r>
            <a:endParaRPr sz="2800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767"/>
              </a:buClr>
              <a:buSzPts val="2000"/>
              <a:buFont typeface="Raleway"/>
              <a:buChar char="●"/>
            </a:pPr>
            <a:r>
              <a:rPr lang="hr-HR" sz="2800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Questions</a:t>
            </a:r>
            <a:endParaRPr b="1" sz="2800">
              <a:solidFill>
                <a:srgbClr val="003767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95" name="Google Shape;795;p52"/>
          <p:cNvSpPr txBox="1"/>
          <p:nvPr>
            <p:ph type="title"/>
          </p:nvPr>
        </p:nvSpPr>
        <p:spPr>
          <a:xfrm>
            <a:off x="618066" y="1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Black"/>
              <a:buNone/>
            </a:pPr>
            <a:r>
              <a:rPr lang="hr-HR"/>
              <a:t>Agenda</a:t>
            </a:r>
            <a:endParaRPr/>
          </a:p>
        </p:txBody>
      </p:sp>
      <p:sp>
        <p:nvSpPr>
          <p:cNvPr id="796" name="Google Shape;796;p52"/>
          <p:cNvSpPr txBox="1"/>
          <p:nvPr>
            <p:ph idx="2" type="body"/>
          </p:nvPr>
        </p:nvSpPr>
        <p:spPr>
          <a:xfrm>
            <a:off x="617538" y="760413"/>
            <a:ext cx="53975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797" name="Google Shape;7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000" y="1725150"/>
            <a:ext cx="59626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0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/>
              <a:t>Users and social groups</a:t>
            </a:r>
            <a:endParaRPr/>
          </a:p>
        </p:txBody>
      </p:sp>
      <p:pic>
        <p:nvPicPr>
          <p:cNvPr id="959" name="Google Shape;9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097400"/>
            <a:ext cx="9532025" cy="53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0"/>
          <p:cNvSpPr txBox="1"/>
          <p:nvPr>
            <p:ph idx="2" type="body"/>
          </p:nvPr>
        </p:nvSpPr>
        <p:spPr>
          <a:xfrm>
            <a:off x="617550" y="760425"/>
            <a:ext cx="57807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hr-HR"/>
              <a:t>Which group’s users are most active despite the size of the group?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1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S</a:t>
            </a:r>
            <a:r>
              <a:rPr lang="hr-HR"/>
              <a:t>ocial groups through time</a:t>
            </a:r>
            <a:endParaRPr/>
          </a:p>
        </p:txBody>
      </p:sp>
      <p:sp>
        <p:nvSpPr>
          <p:cNvPr id="967" name="Google Shape;967;p71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hr-HR"/>
              <a:t>How do groups evolve through time?</a:t>
            </a:r>
            <a:endParaRPr/>
          </a:p>
        </p:txBody>
      </p:sp>
      <p:pic>
        <p:nvPicPr>
          <p:cNvPr id="968" name="Google Shape;96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9801"/>
            <a:ext cx="2009775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425" y="3996350"/>
            <a:ext cx="8001000" cy="28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425" y="1097400"/>
            <a:ext cx="8001000" cy="2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50" y="1934214"/>
            <a:ext cx="1071775" cy="229012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71"/>
          <p:cNvSpPr txBox="1"/>
          <p:nvPr/>
        </p:nvSpPr>
        <p:spPr>
          <a:xfrm>
            <a:off x="9575125" y="1124200"/>
            <a:ext cx="1499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>
                <a:latin typeface="Calibri"/>
                <a:ea typeface="Calibri"/>
                <a:cs typeface="Calibri"/>
                <a:sym typeface="Calibri"/>
              </a:rPr>
              <a:t>Frequency of joining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71"/>
          <p:cNvSpPr/>
          <p:nvPr/>
        </p:nvSpPr>
        <p:spPr>
          <a:xfrm>
            <a:off x="9477075" y="1249800"/>
            <a:ext cx="132600" cy="132600"/>
          </a:xfrm>
          <a:prstGeom prst="roundRect">
            <a:avLst>
              <a:gd fmla="val 16667" name="adj"/>
            </a:avLst>
          </a:prstGeom>
          <a:solidFill>
            <a:srgbClr val="E66C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1"/>
          <p:cNvSpPr/>
          <p:nvPr/>
        </p:nvSpPr>
        <p:spPr>
          <a:xfrm>
            <a:off x="9477075" y="1514075"/>
            <a:ext cx="132600" cy="132600"/>
          </a:xfrm>
          <a:prstGeom prst="roundRect">
            <a:avLst>
              <a:gd fmla="val 16667" name="adj"/>
            </a:avLst>
          </a:prstGeom>
          <a:solidFill>
            <a:srgbClr val="9CDC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71"/>
          <p:cNvSpPr txBox="1"/>
          <p:nvPr/>
        </p:nvSpPr>
        <p:spPr>
          <a:xfrm>
            <a:off x="9575125" y="1390600"/>
            <a:ext cx="1499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>
                <a:latin typeface="Calibri"/>
                <a:ea typeface="Calibri"/>
                <a:cs typeface="Calibri"/>
                <a:sym typeface="Calibri"/>
              </a:rPr>
              <a:t>Number of tweets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6" name="Google Shape;976;p71"/>
          <p:cNvCxnSpPr/>
          <p:nvPr/>
        </p:nvCxnSpPr>
        <p:spPr>
          <a:xfrm>
            <a:off x="260825" y="1757500"/>
            <a:ext cx="125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075" y="1288375"/>
            <a:ext cx="9484125" cy="5315347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72"/>
          <p:cNvSpPr txBox="1"/>
          <p:nvPr>
            <p:ph idx="1" type="body"/>
          </p:nvPr>
        </p:nvSpPr>
        <p:spPr>
          <a:xfrm>
            <a:off x="618075" y="1593175"/>
            <a:ext cx="22287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hr-HR" sz="1700"/>
              <a:t>Number of users in Social groups for a specific time period</a:t>
            </a:r>
            <a:endParaRPr sz="17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hr-HR" sz="1700"/>
              <a:t>Number of retweets and discussions in Social groups </a:t>
            </a:r>
            <a:r>
              <a:rPr lang="hr-HR" sz="1700">
                <a:solidFill>
                  <a:schemeClr val="dk1"/>
                </a:solidFill>
              </a:rPr>
              <a:t>for a specific time period</a:t>
            </a:r>
            <a:endParaRPr sz="17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hr-HR" sz="1700"/>
              <a:t>Number of Tweets per Social group </a:t>
            </a:r>
            <a:r>
              <a:rPr lang="hr-HR" sz="1700">
                <a:solidFill>
                  <a:schemeClr val="dk1"/>
                </a:solidFill>
              </a:rPr>
              <a:t>for a specific time period</a:t>
            </a:r>
            <a:endParaRPr sz="1700"/>
          </a:p>
        </p:txBody>
      </p:sp>
      <p:sp>
        <p:nvSpPr>
          <p:cNvPr id="984" name="Google Shape;984;p72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Social groups through time</a:t>
            </a:r>
            <a:endParaRPr/>
          </a:p>
        </p:txBody>
      </p:sp>
      <p:sp>
        <p:nvSpPr>
          <p:cNvPr id="985" name="Google Shape;985;p72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3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Tweets for specific social group and time</a:t>
            </a:r>
            <a:endParaRPr/>
          </a:p>
        </p:txBody>
      </p:sp>
      <p:sp>
        <p:nvSpPr>
          <p:cNvPr id="992" name="Google Shape;992;p73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3" name="Google Shape;9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900" y="1391600"/>
            <a:ext cx="9512150" cy="53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73"/>
          <p:cNvSpPr txBox="1"/>
          <p:nvPr>
            <p:ph idx="1" type="body"/>
          </p:nvPr>
        </p:nvSpPr>
        <p:spPr>
          <a:xfrm>
            <a:off x="472550" y="1638650"/>
            <a:ext cx="22287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hr-HR" sz="1700"/>
              <a:t>Tweet content per social group and time</a:t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4"/>
          <p:cNvSpPr txBox="1"/>
          <p:nvPr>
            <p:ph idx="1" type="body"/>
          </p:nvPr>
        </p:nvSpPr>
        <p:spPr>
          <a:xfrm>
            <a:off x="890588" y="1583473"/>
            <a:ext cx="102294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hr-HR"/>
              <a:t>Specific conclusions:</a:t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Clr>
                <a:srgbClr val="183966"/>
              </a:buClr>
              <a:buSzPts val="2400"/>
              <a:buChar char="•"/>
            </a:pPr>
            <a:r>
              <a:rPr lang="hr-HR"/>
              <a:t>U</a:t>
            </a:r>
            <a:r>
              <a:rPr lang="hr-HR"/>
              <a:t>sers of initial groups often tweet about other groups in greater numbers than about the initial group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83966"/>
              </a:buClr>
              <a:buSzPts val="2400"/>
              <a:buChar char="•"/>
            </a:pPr>
            <a:r>
              <a:rPr lang="hr-HR"/>
              <a:t>Groups with pronounced discussion have more user activity by tweet like Eurovision, Crypto/NFTs and Reality TV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83966"/>
              </a:buClr>
              <a:buSzPts val="2400"/>
              <a:buChar char="•"/>
            </a:pPr>
            <a:r>
              <a:rPr lang="hr-HR">
                <a:solidFill>
                  <a:srgbClr val="595959"/>
                </a:solidFill>
              </a:rPr>
              <a:t>Interests of users outside their primary group can be utilized for suggestions of the next articles</a:t>
            </a:r>
            <a:endParaRPr>
              <a:solidFill>
                <a:srgbClr val="595959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</a:pPr>
            <a:r>
              <a:rPr lang="hr-HR">
                <a:solidFill>
                  <a:srgbClr val="595959"/>
                </a:solidFill>
              </a:rPr>
              <a:t>Events that attract a lot of people are the main factors that affect twitter social groups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4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4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5"/>
          <p:cNvSpPr txBox="1"/>
          <p:nvPr>
            <p:ph idx="1" type="body"/>
          </p:nvPr>
        </p:nvSpPr>
        <p:spPr>
          <a:xfrm>
            <a:off x="890588" y="1583473"/>
            <a:ext cx="102294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hr-HR">
                <a:solidFill>
                  <a:srgbClr val="202124"/>
                </a:solidFill>
                <a:latin typeface="Raleway"/>
                <a:ea typeface="Raleway"/>
                <a:cs typeface="Raleway"/>
                <a:sym typeface="Raleway"/>
              </a:rPr>
              <a:t>General conclusions</a:t>
            </a:r>
            <a:endParaRPr b="1">
              <a:solidFill>
                <a:srgbClr val="20212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2000"/>
              <a:buChar char="•"/>
            </a:pPr>
            <a:r>
              <a:rPr lang="hr-HR">
                <a:solidFill>
                  <a:srgbClr val="202124"/>
                </a:solidFill>
              </a:rPr>
              <a:t>time and events have a great influence in social networks and structures</a:t>
            </a:r>
            <a:endParaRPr>
              <a:solidFill>
                <a:srgbClr val="20212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Char char="•"/>
            </a:pPr>
            <a:r>
              <a:rPr lang="hr-HR">
                <a:solidFill>
                  <a:srgbClr val="202124"/>
                </a:solidFill>
              </a:rPr>
              <a:t>hashtags correspond to social events</a:t>
            </a:r>
            <a:endParaRPr>
              <a:solidFill>
                <a:srgbClr val="20212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Char char="•"/>
            </a:pPr>
            <a:r>
              <a:rPr lang="hr-HR">
                <a:solidFill>
                  <a:srgbClr val="202124"/>
                </a:solidFill>
              </a:rPr>
              <a:t>social groups are heterogeneous</a:t>
            </a:r>
            <a:r>
              <a:rPr lang="hr-HR">
                <a:solidFill>
                  <a:srgbClr val="202124"/>
                </a:solidFill>
              </a:rPr>
              <a:t> and changeable</a:t>
            </a:r>
            <a:endParaRPr>
              <a:solidFill>
                <a:srgbClr val="20212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Char char="•"/>
            </a:pPr>
            <a:r>
              <a:rPr lang="hr-HR">
                <a:solidFill>
                  <a:srgbClr val="202124"/>
                </a:solidFill>
              </a:rPr>
              <a:t>observed data          </a:t>
            </a:r>
            <a:r>
              <a:rPr lang="hr-HR">
                <a:solidFill>
                  <a:srgbClr val="202124"/>
                </a:solidFill>
              </a:rPr>
              <a:t>conclusions           strategy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1009" name="Google Shape;1009;p75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5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1" name="Google Shape;1011;p75"/>
          <p:cNvCxnSpPr/>
          <p:nvPr/>
        </p:nvCxnSpPr>
        <p:spPr>
          <a:xfrm>
            <a:off x="3544275" y="4400725"/>
            <a:ext cx="61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p75"/>
          <p:cNvCxnSpPr/>
          <p:nvPr/>
        </p:nvCxnSpPr>
        <p:spPr>
          <a:xfrm>
            <a:off x="6015150" y="4400725"/>
            <a:ext cx="61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6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Strategy &amp; Documentation PDFs</a:t>
            </a:r>
            <a:endParaRPr/>
          </a:p>
        </p:txBody>
      </p:sp>
      <p:sp>
        <p:nvSpPr>
          <p:cNvPr id="1019" name="Google Shape;1019;p76"/>
          <p:cNvSpPr txBox="1"/>
          <p:nvPr/>
        </p:nvSpPr>
        <p:spPr>
          <a:xfrm>
            <a:off x="700625" y="1711200"/>
            <a:ext cx="51264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Documentation: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 u="sng">
                <a:solidFill>
                  <a:schemeClr val="hlink"/>
                </a:solidFill>
                <a:hlinkClick r:id="rId3"/>
              </a:rPr>
              <a:t>https://drive.google.com/file/d/16JEn22mX2DwCUmu1YtPS_A7cNHHAtyMe/view?usp=sharing</a:t>
            </a:r>
            <a:endParaRPr/>
          </a:p>
        </p:txBody>
      </p:sp>
      <p:pic>
        <p:nvPicPr>
          <p:cNvPr id="1020" name="Google Shape;102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250" y="2528775"/>
            <a:ext cx="3871625" cy="38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76"/>
          <p:cNvSpPr txBox="1"/>
          <p:nvPr/>
        </p:nvSpPr>
        <p:spPr>
          <a:xfrm>
            <a:off x="6182450" y="1711200"/>
            <a:ext cx="51837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Strategy</a:t>
            </a:r>
            <a:r>
              <a:rPr lang="hr-HR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 u="sng">
                <a:solidFill>
                  <a:schemeClr val="hlink"/>
                </a:solidFill>
                <a:hlinkClick r:id="rId5"/>
              </a:rPr>
              <a:t>https://drive.google.com/file/d/1AavB8SrNdlzpXepI7rvmfRBCbfkj31zo/view?usp=sharing</a:t>
            </a:r>
            <a:endParaRPr/>
          </a:p>
        </p:txBody>
      </p:sp>
      <p:pic>
        <p:nvPicPr>
          <p:cNvPr id="1022" name="Google Shape;1022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1550" y="2595938"/>
            <a:ext cx="3794774" cy="37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425"/>
            <a:ext cx="12115798" cy="609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77"/>
          <p:cNvSpPr txBox="1"/>
          <p:nvPr>
            <p:ph type="ctrTitle"/>
          </p:nvPr>
        </p:nvSpPr>
        <p:spPr>
          <a:xfrm>
            <a:off x="5335112" y="5032850"/>
            <a:ext cx="45558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Black"/>
              <a:buNone/>
            </a:pPr>
            <a:r>
              <a:rPr lang="hr-HR"/>
              <a:t>QUESTIONS TIME in progress…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3"/>
          <p:cNvSpPr txBox="1"/>
          <p:nvPr>
            <p:ph idx="1" type="body"/>
          </p:nvPr>
        </p:nvSpPr>
        <p:spPr>
          <a:xfrm>
            <a:off x="890588" y="1583473"/>
            <a:ext cx="102294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hr-HR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client </a:t>
            </a:r>
            <a:endParaRPr b="1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hr-HR"/>
              <a:t>  </a:t>
            </a:r>
            <a:r>
              <a:rPr lang="hr-HR"/>
              <a:t>Societum News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hr-HR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goal</a:t>
            </a:r>
            <a:endParaRPr/>
          </a:p>
          <a:p>
            <a:pPr indent="-330200" lvl="0" marL="914400" rtl="0" algn="l">
              <a:spcBef>
                <a:spcPts val="1500"/>
              </a:spcBef>
              <a:spcAft>
                <a:spcPts val="0"/>
              </a:spcAft>
              <a:buClr>
                <a:srgbClr val="003767"/>
              </a:buClr>
              <a:buSzPts val="1600"/>
              <a:buChar char="●"/>
            </a:pPr>
            <a:r>
              <a:rPr lang="hr-HR"/>
              <a:t>recognizing social </a:t>
            </a:r>
            <a:r>
              <a:rPr lang="hr-HR"/>
              <a:t>groups</a:t>
            </a:r>
            <a:r>
              <a:rPr lang="hr-HR"/>
              <a:t> on Twitter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Char char="●"/>
            </a:pPr>
            <a:r>
              <a:rPr lang="hr-HR"/>
              <a:t>discovering their evolving through time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Char char="●"/>
            </a:pPr>
            <a:r>
              <a:rPr lang="hr-HR"/>
              <a:t>enhance news articles’ reach based on social behavior</a:t>
            </a:r>
            <a:endParaRPr/>
          </a:p>
        </p:txBody>
      </p:sp>
      <p:sp>
        <p:nvSpPr>
          <p:cNvPr id="804" name="Google Shape;804;p53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Introduction</a:t>
            </a:r>
            <a:endParaRPr/>
          </a:p>
        </p:txBody>
      </p:sp>
      <p:sp>
        <p:nvSpPr>
          <p:cNvPr id="805" name="Google Shape;805;p53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4"/>
          <p:cNvSpPr txBox="1"/>
          <p:nvPr>
            <p:ph idx="1" type="body"/>
          </p:nvPr>
        </p:nvSpPr>
        <p:spPr>
          <a:xfrm>
            <a:off x="890588" y="1583473"/>
            <a:ext cx="102294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hr-HR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sources</a:t>
            </a:r>
            <a:endParaRPr b="1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hr-HR"/>
              <a:t>T</a:t>
            </a:r>
            <a:r>
              <a:rPr lang="hr-HR"/>
              <a:t>witter database: </a:t>
            </a:r>
            <a:endParaRPr/>
          </a:p>
          <a:p>
            <a:pPr indent="45720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4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/>
              <a:t>Introduction</a:t>
            </a:r>
            <a:endParaRPr/>
          </a:p>
        </p:txBody>
      </p:sp>
      <p:sp>
        <p:nvSpPr>
          <p:cNvPr id="813" name="Google Shape;813;p54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14" name="Google Shape;814;p54"/>
          <p:cNvGraphicFramePr/>
          <p:nvPr/>
        </p:nvGraphicFramePr>
        <p:xfrm>
          <a:off x="2111925" y="2781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{1328CD7F-23B5-4C32-AA77-36E6CB00FFD8}</a:tableStyleId>
              </a:tblPr>
              <a:tblGrid>
                <a:gridCol w="4000550"/>
                <a:gridCol w="4000550"/>
              </a:tblGrid>
              <a:tr h="3607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-HR" sz="2400">
                          <a:solidFill>
                            <a:srgbClr val="003767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tables</a:t>
                      </a:r>
                      <a:endParaRPr>
                        <a:solidFill>
                          <a:srgbClr val="00376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38325">
                <a:tc>
                  <a:txBody>
                    <a:bodyPr/>
                    <a:lstStyle/>
                    <a:p>
                      <a:pPr indent="457200" lvl="0" marL="0" rtl="0" algn="ctr">
                        <a:lnSpc>
                          <a:spcPct val="13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r-HR" sz="2400">
                          <a:solidFill>
                            <a:srgbClr val="00376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users</a:t>
                      </a:r>
                      <a:r>
                        <a:rPr lang="hr-HR" sz="2400">
                          <a:solidFill>
                            <a:srgbClr val="003767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 </a:t>
                      </a:r>
                      <a:endParaRPr>
                        <a:solidFill>
                          <a:srgbClr val="00376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457200" lvl="0" marL="0" rtl="0" algn="ctr">
                        <a:lnSpc>
                          <a:spcPct val="13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r-HR" sz="2400">
                          <a:solidFill>
                            <a:srgbClr val="00376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tweets</a:t>
                      </a:r>
                      <a:endParaRPr b="1">
                        <a:solidFill>
                          <a:srgbClr val="00376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8650">
                <a:tc>
                  <a:txBody>
                    <a:bodyPr/>
                    <a:lstStyle/>
                    <a:p>
                      <a:pPr indent="457200" lvl="0" marL="0" rtl="0" algn="ctr">
                        <a:lnSpc>
                          <a:spcPct val="13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-HR" sz="2400">
                          <a:solidFill>
                            <a:schemeClr val="dk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user_id, name, friends, followers, location, …</a:t>
                      </a:r>
                      <a:endParaRPr sz="24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457200" lvl="0" marL="0" rtl="0" algn="ctr">
                        <a:lnSpc>
                          <a:spcPct val="13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-HR" sz="2400">
                          <a:solidFill>
                            <a:schemeClr val="dk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tweet_id, hashtag, created_at, language, …</a:t>
                      </a:r>
                      <a:endParaRPr sz="24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8650">
                <a:tc gridSpan="2">
                  <a:txBody>
                    <a:bodyPr/>
                    <a:lstStyle/>
                    <a:p>
                      <a:pPr indent="457200" lvl="0" marL="0" rtl="0" algn="ctr">
                        <a:lnSpc>
                          <a:spcPct val="13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815" name="Google Shape;8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6850" y="5073300"/>
            <a:ext cx="1284025" cy="12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5"/>
          <p:cNvSpPr txBox="1"/>
          <p:nvPr>
            <p:ph idx="1" type="body"/>
          </p:nvPr>
        </p:nvSpPr>
        <p:spPr>
          <a:xfrm>
            <a:off x="618075" y="1495450"/>
            <a:ext cx="3360900" cy="51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r-HR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architecture</a:t>
            </a:r>
            <a:endParaRPr b="1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hr-HR">
                <a:solidFill>
                  <a:schemeClr val="dk1"/>
                </a:solidFill>
              </a:rPr>
              <a:t>AWS S3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hr-HR">
                <a:solidFill>
                  <a:schemeClr val="dk1"/>
                </a:solidFill>
              </a:rPr>
              <a:t>AWS Glue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hr-HR">
                <a:solidFill>
                  <a:schemeClr val="dk1"/>
                </a:solidFill>
              </a:rPr>
              <a:t>AWS DynamoDB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hr-HR">
                <a:solidFill>
                  <a:schemeClr val="dk1"/>
                </a:solidFill>
              </a:rPr>
              <a:t>AWS Lambda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>
                <a:solidFill>
                  <a:schemeClr val="dk1"/>
                </a:solidFill>
              </a:rPr>
              <a:t>AWS Redshift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5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r-HR">
                <a:latin typeface="Raleway"/>
                <a:ea typeface="Raleway"/>
                <a:cs typeface="Raleway"/>
                <a:sym typeface="Raleway"/>
              </a:rPr>
              <a:t>Architecture &amp; Cost</a:t>
            </a:r>
            <a:endParaRPr/>
          </a:p>
        </p:txBody>
      </p:sp>
      <p:sp>
        <p:nvSpPr>
          <p:cNvPr id="823" name="Google Shape;823;p55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475" y="1981025"/>
            <a:ext cx="7470650" cy="358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6"/>
          <p:cNvSpPr txBox="1"/>
          <p:nvPr>
            <p:ph idx="1" type="body"/>
          </p:nvPr>
        </p:nvSpPr>
        <p:spPr>
          <a:xfrm>
            <a:off x="890588" y="1583473"/>
            <a:ext cx="102294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hr-HR">
                <a:solidFill>
                  <a:srgbClr val="003767"/>
                </a:solidFill>
                <a:latin typeface="Raleway"/>
                <a:ea typeface="Raleway"/>
                <a:cs typeface="Raleway"/>
                <a:sym typeface="Raleway"/>
              </a:rPr>
              <a:t>cost</a:t>
            </a:r>
            <a:endParaRPr b="1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376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6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-HR"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b="1" lang="hr-HR">
                <a:latin typeface="Raleway"/>
                <a:ea typeface="Raleway"/>
                <a:cs typeface="Raleway"/>
                <a:sym typeface="Raleway"/>
              </a:rPr>
              <a:t>rchitecture &amp; Cost</a:t>
            </a:r>
            <a:endParaRPr/>
          </a:p>
        </p:txBody>
      </p:sp>
      <p:sp>
        <p:nvSpPr>
          <p:cNvPr id="832" name="Google Shape;832;p56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33" name="Google Shape;833;p56"/>
          <p:cNvGraphicFramePr/>
          <p:nvPr/>
        </p:nvGraphicFramePr>
        <p:xfrm>
          <a:off x="998275" y="204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{1328CD7F-23B5-4C32-AA77-36E6CB00FFD8}</a:tableStyleId>
              </a:tblPr>
              <a:tblGrid>
                <a:gridCol w="2622100"/>
                <a:gridCol w="2622100"/>
                <a:gridCol w="2622100"/>
                <a:gridCol w="2622100"/>
              </a:tblGrid>
              <a:tr h="419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r-HR" sz="2200">
                          <a:solidFill>
                            <a:srgbClr val="00376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initial cost</a:t>
                      </a:r>
                      <a:endParaRPr b="1" sz="2200">
                        <a:solidFill>
                          <a:srgbClr val="00376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r-HR" sz="2200">
                          <a:solidFill>
                            <a:srgbClr val="00376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realized cost</a:t>
                      </a:r>
                      <a:endParaRPr b="1" sz="2200">
                        <a:solidFill>
                          <a:srgbClr val="00376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5627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 Cost for AWS Services (monthly)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 Cost for AWS Services </a:t>
                      </a: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(monthly)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93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S3 Standard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0.06 USD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S3 Standard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0.03 USD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3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ETL jobs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0.46 USD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ETL jobs 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.34 USD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3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Redshift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47.30 USD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Redshift 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47.30 USD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67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Comprehend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84.00 USD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DynamoDB Data Storage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0.03 USD</a:t>
                      </a:r>
                      <a:endParaRPr sz="1600">
                        <a:solidFill>
                          <a:schemeClr val="accent6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3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Translate</a:t>
                      </a:r>
                      <a:endParaRPr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60.00 USD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SQL Queries</a:t>
                      </a:r>
                      <a:endParaRPr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.35 USD</a:t>
                      </a:r>
                      <a:endParaRPr sz="16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3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Secrets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hr-HR" sz="1600">
                          <a:solidFill>
                            <a:srgbClr val="16191F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0.03 USD</a:t>
                      </a:r>
                      <a:endParaRPr sz="1600">
                        <a:solidFill>
                          <a:srgbClr val="16191F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34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hr-HR" sz="1800">
                          <a:solidFill>
                            <a:srgbClr val="003767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 cost: 191.82 USD (monthly)</a:t>
                      </a:r>
                      <a:endParaRPr b="1" sz="1800">
                        <a:solidFill>
                          <a:srgbClr val="003767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hr-HR" sz="1800">
                          <a:solidFill>
                            <a:srgbClr val="003767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 cost: 59.45 USD </a:t>
                      </a:r>
                      <a:r>
                        <a:rPr b="1" lang="hr-HR" sz="1800">
                          <a:solidFill>
                            <a:srgbClr val="003767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(monthly)</a:t>
                      </a:r>
                      <a:endParaRPr b="1" sz="1800">
                        <a:solidFill>
                          <a:srgbClr val="003767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7"/>
          <p:cNvSpPr txBox="1"/>
          <p:nvPr>
            <p:ph idx="1" type="body"/>
          </p:nvPr>
        </p:nvSpPr>
        <p:spPr>
          <a:xfrm>
            <a:off x="890588" y="1583473"/>
            <a:ext cx="10229400" cy="454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2000"/>
              <a:buChar char="•"/>
            </a:pPr>
            <a:r>
              <a:rPr b="1" lang="hr-HR">
                <a:solidFill>
                  <a:srgbClr val="003767"/>
                </a:solidFill>
              </a:rPr>
              <a:t>T</a:t>
            </a:r>
            <a:r>
              <a:rPr b="1" lang="hr-HR">
                <a:solidFill>
                  <a:srgbClr val="003767"/>
                </a:solidFill>
              </a:rPr>
              <a:t>weets through time</a:t>
            </a:r>
            <a:endParaRPr b="1">
              <a:solidFill>
                <a:srgbClr val="003767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2000"/>
              <a:buChar char="•"/>
            </a:pPr>
            <a:r>
              <a:rPr b="1" lang="hr-HR">
                <a:solidFill>
                  <a:srgbClr val="003767"/>
                </a:solidFill>
              </a:rPr>
              <a:t>Hashtags</a:t>
            </a:r>
            <a:endParaRPr b="1">
              <a:solidFill>
                <a:srgbClr val="003767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2000"/>
              <a:buChar char="•"/>
            </a:pPr>
            <a:r>
              <a:rPr b="1" lang="hr-HR">
                <a:solidFill>
                  <a:srgbClr val="003767"/>
                </a:solidFill>
              </a:rPr>
              <a:t>Events</a:t>
            </a:r>
            <a:endParaRPr b="1">
              <a:solidFill>
                <a:srgbClr val="003767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2000"/>
              <a:buChar char="•"/>
            </a:pPr>
            <a:r>
              <a:rPr b="1" lang="hr-HR">
                <a:solidFill>
                  <a:srgbClr val="003767"/>
                </a:solidFill>
              </a:rPr>
              <a:t>Users and social groups</a:t>
            </a:r>
            <a:endParaRPr b="1">
              <a:solidFill>
                <a:srgbClr val="003767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2000"/>
              <a:buChar char="•"/>
            </a:pPr>
            <a:r>
              <a:rPr b="1" lang="hr-HR">
                <a:solidFill>
                  <a:srgbClr val="003767"/>
                </a:solidFill>
              </a:rPr>
              <a:t>Social groups through time</a:t>
            </a:r>
            <a:endParaRPr b="1">
              <a:solidFill>
                <a:srgbClr val="003767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2000"/>
              <a:buChar char="•"/>
            </a:pPr>
            <a:r>
              <a:rPr b="1" lang="hr-HR">
                <a:solidFill>
                  <a:srgbClr val="003767"/>
                </a:solidFill>
              </a:rPr>
              <a:t>Tweets for specific social group and time</a:t>
            </a:r>
            <a:endParaRPr b="1">
              <a:solidFill>
                <a:srgbClr val="003767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2000"/>
              <a:buChar char="•"/>
            </a:pPr>
            <a:r>
              <a:rPr b="1" lang="hr-HR">
                <a:solidFill>
                  <a:srgbClr val="003767"/>
                </a:solidFill>
              </a:rPr>
              <a:t>Conclusions</a:t>
            </a:r>
            <a:endParaRPr b="1">
              <a:solidFill>
                <a:srgbClr val="0037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003767"/>
              </a:solidFill>
            </a:endParaRPr>
          </a:p>
        </p:txBody>
      </p:sp>
      <p:sp>
        <p:nvSpPr>
          <p:cNvPr id="840" name="Google Shape;840;p57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Analysis &amp; Results</a:t>
            </a:r>
            <a:endParaRPr/>
          </a:p>
        </p:txBody>
      </p:sp>
      <p:sp>
        <p:nvSpPr>
          <p:cNvPr id="841" name="Google Shape;841;p57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8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-HR"/>
              <a:t>Tweets through time</a:t>
            </a:r>
            <a:endParaRPr/>
          </a:p>
        </p:txBody>
      </p:sp>
      <p:sp>
        <p:nvSpPr>
          <p:cNvPr id="848" name="Google Shape;848;p58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75" y="1748775"/>
            <a:ext cx="10972800" cy="4206832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58"/>
          <p:cNvSpPr/>
          <p:nvPr/>
        </p:nvSpPr>
        <p:spPr>
          <a:xfrm>
            <a:off x="10009875" y="2147650"/>
            <a:ext cx="1581000" cy="1185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9"/>
          <p:cNvSpPr txBox="1"/>
          <p:nvPr>
            <p:ph type="title"/>
          </p:nvPr>
        </p:nvSpPr>
        <p:spPr>
          <a:xfrm>
            <a:off x="618066" y="1"/>
            <a:ext cx="10972800" cy="109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/>
              <a:t>Tweets through time</a:t>
            </a:r>
            <a:endParaRPr/>
          </a:p>
        </p:txBody>
      </p:sp>
      <p:sp>
        <p:nvSpPr>
          <p:cNvPr id="857" name="Google Shape;857;p59"/>
          <p:cNvSpPr txBox="1"/>
          <p:nvPr>
            <p:ph idx="2" type="body"/>
          </p:nvPr>
        </p:nvSpPr>
        <p:spPr>
          <a:xfrm>
            <a:off x="617538" y="760413"/>
            <a:ext cx="5397600" cy="3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150" y="1206550"/>
            <a:ext cx="5149674" cy="29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146" y="3954200"/>
            <a:ext cx="5017029" cy="29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9"/>
          <p:cNvSpPr txBox="1"/>
          <p:nvPr>
            <p:ph idx="1" type="body"/>
          </p:nvPr>
        </p:nvSpPr>
        <p:spPr>
          <a:xfrm>
            <a:off x="618075" y="1278050"/>
            <a:ext cx="3484200" cy="48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C4C"/>
              </a:buClr>
              <a:buSzPts val="2000"/>
              <a:buFont typeface="Raleway Light"/>
              <a:buChar char="●"/>
            </a:pPr>
            <a:r>
              <a:rPr b="1" lang="hr-HR" sz="2200">
                <a:solidFill>
                  <a:srgbClr val="003767"/>
                </a:solidFill>
              </a:rPr>
              <a:t>Croatia vs Brazil: World Cup quarterfinals</a:t>
            </a:r>
            <a:endParaRPr b="1" sz="2200">
              <a:solidFill>
                <a:srgbClr val="0037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37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3767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C4C"/>
              </a:buClr>
              <a:buSzPts val="2000"/>
              <a:buChar char="●"/>
            </a:pPr>
            <a:r>
              <a:rPr b="1" lang="hr-HR" sz="2200">
                <a:solidFill>
                  <a:srgbClr val="003767"/>
                </a:solidFill>
              </a:rPr>
              <a:t>Eurovision final</a:t>
            </a:r>
            <a:endParaRPr b="1" sz="2200">
              <a:solidFill>
                <a:srgbClr val="00376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eak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Theme">
  <a:themeElements>
    <a:clrScheme name="Custom 2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4FACF3"/>
      </a:accent3>
      <a:accent4>
        <a:srgbClr val="0D78C9"/>
      </a:accent4>
      <a:accent5>
        <a:srgbClr val="FF8021"/>
      </a:accent5>
      <a:accent6>
        <a:srgbClr val="F14124"/>
      </a:accent6>
      <a:hlink>
        <a:srgbClr val="0D78C9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